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12192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Raleway Black"/>
      <p:bold r:id="rId29"/>
      <p:boldItalic r:id="rId30"/>
    </p:embeddedFont>
    <p:embeddedFont>
      <p:font typeface="Raleway Light"/>
      <p:regular r:id="rId31"/>
      <p:bold r:id="rId32"/>
      <p:italic r:id="rId33"/>
      <p:boldItalic r:id="rId34"/>
    </p:embeddedFont>
    <p:embeddedFont>
      <p:font typeface="Raleway Medium"/>
      <p:regular r:id="rId35"/>
      <p:bold r:id="rId36"/>
      <p:italic r:id="rId37"/>
      <p:boldItalic r:id="rId38"/>
    </p:embeddedFont>
    <p:embeddedFont>
      <p:font typeface="Open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3" roundtripDataSignature="AMtx7mh35/wLklqICmcunQrfrNVnXzW12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40B43A1-7A86-4484-8FFD-019A1E983045}">
  <a:tblStyle styleId="{C40B43A1-7A86-4484-8FFD-019A1E983045}" styleName="Table_0">
    <a:wholeTbl>
      <a:tcTxStyle b="off" i="off">
        <a:font>
          <a:latin typeface="Myriad Pro"/>
          <a:ea typeface="Myriad Pro"/>
          <a:cs typeface="Myriad Pro"/>
        </a:font>
        <a:schemeClr val="dk1"/>
      </a:tcTxStyle>
      <a:tcStyle>
        <a:tcBdr>
          <a:lef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49467C34-1762-494E-AAD5-061EC727268B}" styleName="Table_1">
    <a:wholeTbl>
      <a:tcTxStyle b="off" i="off">
        <a:font>
          <a:latin typeface="Myriad Pro"/>
          <a:ea typeface="Myriad Pro"/>
          <a:cs typeface="Myriad Pro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.fntdata"/><Relationship Id="rId20" Type="http://schemas.openxmlformats.org/officeDocument/2006/relationships/slide" Target="slides/slide15.xml"/><Relationship Id="rId42" Type="http://schemas.openxmlformats.org/officeDocument/2006/relationships/font" Target="fonts/OpenSans-boldItalic.fntdata"/><Relationship Id="rId41" Type="http://schemas.openxmlformats.org/officeDocument/2006/relationships/font" Target="fonts/OpenSans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Black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Light-regular.fntdata"/><Relationship Id="rId30" Type="http://schemas.openxmlformats.org/officeDocument/2006/relationships/font" Target="fonts/RalewayBlack-boldItalic.fntdata"/><Relationship Id="rId11" Type="http://schemas.openxmlformats.org/officeDocument/2006/relationships/slide" Target="slides/slide6.xml"/><Relationship Id="rId33" Type="http://schemas.openxmlformats.org/officeDocument/2006/relationships/font" Target="fonts/RalewayLight-italic.fntdata"/><Relationship Id="rId10" Type="http://schemas.openxmlformats.org/officeDocument/2006/relationships/slide" Target="slides/slide5.xml"/><Relationship Id="rId32" Type="http://schemas.openxmlformats.org/officeDocument/2006/relationships/font" Target="fonts/RalewayLight-bold.fntdata"/><Relationship Id="rId13" Type="http://schemas.openxmlformats.org/officeDocument/2006/relationships/slide" Target="slides/slide8.xml"/><Relationship Id="rId35" Type="http://schemas.openxmlformats.org/officeDocument/2006/relationships/font" Target="fonts/RalewayMedium-regular.fntdata"/><Relationship Id="rId12" Type="http://schemas.openxmlformats.org/officeDocument/2006/relationships/slide" Target="slides/slide7.xml"/><Relationship Id="rId34" Type="http://schemas.openxmlformats.org/officeDocument/2006/relationships/font" Target="fonts/RalewayLight-boldItalic.fntdata"/><Relationship Id="rId15" Type="http://schemas.openxmlformats.org/officeDocument/2006/relationships/slide" Target="slides/slide10.xml"/><Relationship Id="rId37" Type="http://schemas.openxmlformats.org/officeDocument/2006/relationships/font" Target="fonts/RalewayMedium-italic.fntdata"/><Relationship Id="rId14" Type="http://schemas.openxmlformats.org/officeDocument/2006/relationships/slide" Target="slides/slide9.xml"/><Relationship Id="rId36" Type="http://schemas.openxmlformats.org/officeDocument/2006/relationships/font" Target="fonts/RalewayMedium-bold.fntdata"/><Relationship Id="rId17" Type="http://schemas.openxmlformats.org/officeDocument/2006/relationships/slide" Target="slides/slide12.xml"/><Relationship Id="rId39" Type="http://schemas.openxmlformats.org/officeDocument/2006/relationships/font" Target="fonts/OpenSans-regular.fntdata"/><Relationship Id="rId16" Type="http://schemas.openxmlformats.org/officeDocument/2006/relationships/slide" Target="slides/slide11.xml"/><Relationship Id="rId38" Type="http://schemas.openxmlformats.org/officeDocument/2006/relationships/font" Target="fonts/RalewayMedium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7.png>
</file>

<file path=ppt/media/image18.png>
</file>

<file path=ppt/media/image19.jpg>
</file>

<file path=ppt/media/image2.png>
</file>

<file path=ppt/media/image21.png>
</file>

<file path=ppt/media/image25.png>
</file>

<file path=ppt/media/image26.png>
</file>

<file path=ppt/media/image28.png>
</file>

<file path=ppt/media/image3.png>
</file>

<file path=ppt/media/image32.png>
</file>

<file path=ppt/media/image39.png>
</file>

<file path=ppt/media/image4.png>
</file>

<file path=ppt/media/image41.png>
</file>

<file path=ppt/media/image42.png>
</file>

<file path=ppt/media/image44.png>
</file>

<file path=ppt/media/image5.png>
</file>

<file path=ppt/media/image52.png>
</file>

<file path=ppt/media/image55.png>
</file>

<file path=ppt/media/image56.png>
</file>

<file path=ppt/media/image58.png>
</file>

<file path=ppt/media/image6.png>
</file>

<file path=ppt/media/image61.png>
</file>

<file path=ppt/media/image64.png>
</file>

<file path=ppt/media/image69.png>
</file>

<file path=ppt/media/image7.png>
</file>

<file path=ppt/media/image76.png>
</file>

<file path=ppt/media/image77.png>
</file>

<file path=ppt/media/image79.png>
</file>

<file path=ppt/media/image8.png>
</file>

<file path=ppt/media/image80.jpg>
</file>

<file path=ppt/media/image81.png>
</file>

<file path=ppt/media/image82.png>
</file>

<file path=ppt/media/image83.png>
</file>

<file path=ppt/media/image84.png>
</file>

<file path=ppt/media/image86.png>
</file>

<file path=ppt/media/image89.png>
</file>

<file path=ppt/media/image9.png>
</file>

<file path=ppt/media/image93.jpg>
</file>

<file path=ppt/media/image95.jpg>
</file>

<file path=ppt/media/image96.jpg>
</file>

<file path=ppt/media/image9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9" name="Google Shape;939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3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leway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4"/>
          <p:cNvSpPr txBox="1"/>
          <p:nvPr>
            <p:ph type="title"/>
          </p:nvPr>
        </p:nvSpPr>
        <p:spPr>
          <a:xfrm>
            <a:off x="838200" y="582613"/>
            <a:ext cx="10515600" cy="6061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6" name="Google Shape;36;p24"/>
          <p:cNvSpPr/>
          <p:nvPr/>
        </p:nvSpPr>
        <p:spPr>
          <a:xfrm rot="-5400000">
            <a:off x="11019787" y="5597743"/>
            <a:ext cx="231046" cy="2113383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7F7F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4"/>
          <p:cNvSpPr txBox="1"/>
          <p:nvPr/>
        </p:nvSpPr>
        <p:spPr>
          <a:xfrm>
            <a:off x="10112442" y="6572729"/>
            <a:ext cx="2079547" cy="163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Nome da Empresa</a:t>
            </a:r>
            <a:endParaRPr/>
          </a:p>
        </p:txBody>
      </p:sp>
      <p:grpSp>
        <p:nvGrpSpPr>
          <p:cNvPr id="38" name="Google Shape;38;p24"/>
          <p:cNvGrpSpPr/>
          <p:nvPr/>
        </p:nvGrpSpPr>
        <p:grpSpPr>
          <a:xfrm flipH="1" rot="10800000">
            <a:off x="253102" y="206177"/>
            <a:ext cx="365758" cy="54186"/>
            <a:chOff x="5210175" y="4693993"/>
            <a:chExt cx="308609" cy="45719"/>
          </a:xfrm>
        </p:grpSpPr>
        <p:sp>
          <p:nvSpPr>
            <p:cNvPr id="39" name="Google Shape;39;p24"/>
            <p:cNvSpPr/>
            <p:nvPr/>
          </p:nvSpPr>
          <p:spPr>
            <a:xfrm>
              <a:off x="5210175" y="4693993"/>
              <a:ext cx="45719" cy="457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" name="Google Shape;40;p24"/>
            <p:cNvSpPr/>
            <p:nvPr/>
          </p:nvSpPr>
          <p:spPr>
            <a:xfrm>
              <a:off x="5297805" y="4693993"/>
              <a:ext cx="45719" cy="4571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1" name="Google Shape;41;p24"/>
            <p:cNvSpPr/>
            <p:nvPr/>
          </p:nvSpPr>
          <p:spPr>
            <a:xfrm>
              <a:off x="5385435" y="4693993"/>
              <a:ext cx="45719" cy="4571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" name="Google Shape;42;p24"/>
            <p:cNvSpPr/>
            <p:nvPr/>
          </p:nvSpPr>
          <p:spPr>
            <a:xfrm>
              <a:off x="5473065" y="4693993"/>
              <a:ext cx="45719" cy="4571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leway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2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2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leway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2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leway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2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aleway Black"/>
              <a:buNone/>
              <a:defRPr b="0" i="0" sz="4400" u="none" cap="none" strike="noStrik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" name="Google Shape;12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" name="Google Shape;13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7.png"/><Relationship Id="rId4" Type="http://schemas.openxmlformats.org/officeDocument/2006/relationships/image" Target="../media/image84.png"/><Relationship Id="rId5" Type="http://schemas.openxmlformats.org/officeDocument/2006/relationships/image" Target="../media/image8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1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jpg"/><Relationship Id="rId4" Type="http://schemas.openxmlformats.org/officeDocument/2006/relationships/image" Target="../media/image5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0.jpg"/><Relationship Id="rId4" Type="http://schemas.openxmlformats.org/officeDocument/2006/relationships/image" Target="../media/image93.jpg"/><Relationship Id="rId5" Type="http://schemas.openxmlformats.org/officeDocument/2006/relationships/image" Target="../media/image9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7.png"/><Relationship Id="rId4" Type="http://schemas.openxmlformats.org/officeDocument/2006/relationships/image" Target="../media/image81.png"/><Relationship Id="rId5" Type="http://schemas.openxmlformats.org/officeDocument/2006/relationships/image" Target="../media/image82.png"/><Relationship Id="rId6" Type="http://schemas.openxmlformats.org/officeDocument/2006/relationships/image" Target="../media/image8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20" Type="http://schemas.openxmlformats.org/officeDocument/2006/relationships/image" Target="../media/image1.png"/><Relationship Id="rId11" Type="http://schemas.openxmlformats.org/officeDocument/2006/relationships/slide" Target="/ppt/slides/slide10.xml"/><Relationship Id="rId10" Type="http://schemas.openxmlformats.org/officeDocument/2006/relationships/image" Target="../media/image3.png"/><Relationship Id="rId13" Type="http://schemas.openxmlformats.org/officeDocument/2006/relationships/slide" Target="/ppt/slides/slide12.xml"/><Relationship Id="rId1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slide" Target="/ppt/slides/slide5.xml"/><Relationship Id="rId9" Type="http://schemas.openxmlformats.org/officeDocument/2006/relationships/slide" Target="/ppt/slides/slide8.xml"/><Relationship Id="rId15" Type="http://schemas.openxmlformats.org/officeDocument/2006/relationships/slide" Target="/ppt/slides/slide13.xml"/><Relationship Id="rId14" Type="http://schemas.openxmlformats.org/officeDocument/2006/relationships/image" Target="../media/image12.png"/><Relationship Id="rId17" Type="http://schemas.openxmlformats.org/officeDocument/2006/relationships/slide" Target="/ppt/slides/slide16.xml"/><Relationship Id="rId16" Type="http://schemas.openxmlformats.org/officeDocument/2006/relationships/image" Target="../media/image5.png"/><Relationship Id="rId5" Type="http://schemas.openxmlformats.org/officeDocument/2006/relationships/image" Target="../media/image6.png"/><Relationship Id="rId19" Type="http://schemas.openxmlformats.org/officeDocument/2006/relationships/slide" Target="/ppt/slides/slide17.xml"/><Relationship Id="rId6" Type="http://schemas.openxmlformats.org/officeDocument/2006/relationships/image" Target="../media/image19.jpg"/><Relationship Id="rId18" Type="http://schemas.openxmlformats.org/officeDocument/2006/relationships/image" Target="../media/image2.png"/><Relationship Id="rId7" Type="http://schemas.openxmlformats.org/officeDocument/2006/relationships/slide" Target="/ppt/slides/slide6.xml"/><Relationship Id="rId8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21.png"/><Relationship Id="rId7" Type="http://schemas.openxmlformats.org/officeDocument/2006/relationships/image" Target="../media/image56.png"/><Relationship Id="rId8" Type="http://schemas.openxmlformats.org/officeDocument/2006/relationships/image" Target="../media/image19.jpg"/></Relationships>
</file>

<file path=ppt/slides/_rels/slide6.xml.rels><?xml version="1.0" encoding="UTF-8" standalone="yes"?><Relationships xmlns="http://schemas.openxmlformats.org/package/2006/relationships"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56.png"/><Relationship Id="rId9" Type="http://schemas.openxmlformats.org/officeDocument/2006/relationships/image" Target="../media/image42.png"/><Relationship Id="rId5" Type="http://schemas.openxmlformats.org/officeDocument/2006/relationships/image" Target="../media/image28.png"/><Relationship Id="rId6" Type="http://schemas.openxmlformats.org/officeDocument/2006/relationships/image" Target="../media/image11.png"/><Relationship Id="rId7" Type="http://schemas.openxmlformats.org/officeDocument/2006/relationships/image" Target="../media/image41.png"/><Relationship Id="rId8" Type="http://schemas.openxmlformats.org/officeDocument/2006/relationships/image" Target="../media/image3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9.png"/><Relationship Id="rId4" Type="http://schemas.openxmlformats.org/officeDocument/2006/relationships/image" Target="../media/image9.png"/><Relationship Id="rId5" Type="http://schemas.openxmlformats.org/officeDocument/2006/relationships/image" Target="../media/image56.png"/><Relationship Id="rId6" Type="http://schemas.openxmlformats.org/officeDocument/2006/relationships/image" Target="../media/image32.png"/><Relationship Id="rId7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4.png"/><Relationship Id="rId4" Type="http://schemas.openxmlformats.org/officeDocument/2006/relationships/image" Target="../media/image55.png"/><Relationship Id="rId5" Type="http://schemas.openxmlformats.org/officeDocument/2006/relationships/image" Target="../media/image83.png"/><Relationship Id="rId6" Type="http://schemas.openxmlformats.org/officeDocument/2006/relationships/image" Target="../media/image52.png"/><Relationship Id="rId7" Type="http://schemas.openxmlformats.org/officeDocument/2006/relationships/image" Target="../media/image5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1.png"/><Relationship Id="rId4" Type="http://schemas.openxmlformats.org/officeDocument/2006/relationships/image" Target="../media/image79.png"/><Relationship Id="rId5" Type="http://schemas.openxmlformats.org/officeDocument/2006/relationships/image" Target="../media/image76.png"/><Relationship Id="rId6" Type="http://schemas.openxmlformats.org/officeDocument/2006/relationships/image" Target="../media/image64.png"/><Relationship Id="rId7" Type="http://schemas.openxmlformats.org/officeDocument/2006/relationships/image" Target="../media/image6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ma imagem contendo Interface gráfica do usuário&#10;&#10;Descrição gerada automaticamente" id="95" name="Google Shape;9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1" name="Google Shape;521;p10"/>
          <p:cNvCxnSpPr>
            <a:stCxn id="522" idx="2"/>
            <a:endCxn id="523" idx="2"/>
          </p:cNvCxnSpPr>
          <p:nvPr/>
        </p:nvCxnSpPr>
        <p:spPr>
          <a:xfrm>
            <a:off x="6120963" y="1575640"/>
            <a:ext cx="0" cy="672600"/>
          </a:xfrm>
          <a:prstGeom prst="straightConnector1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24" name="Google Shape;524;p10"/>
          <p:cNvSpPr txBox="1"/>
          <p:nvPr>
            <p:ph type="title"/>
          </p:nvPr>
        </p:nvSpPr>
        <p:spPr>
          <a:xfrm>
            <a:off x="896645" y="582613"/>
            <a:ext cx="3730397" cy="6061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Black"/>
              <a:buNone/>
            </a:pPr>
            <a:r>
              <a:rPr lang="pt-BR"/>
              <a:t>CARGOS E 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FUNÇÕES</a:t>
            </a:r>
            <a:endParaRPr/>
          </a:p>
        </p:txBody>
      </p:sp>
      <p:cxnSp>
        <p:nvCxnSpPr>
          <p:cNvPr id="525" name="Google Shape;525;p10"/>
          <p:cNvCxnSpPr>
            <a:stCxn id="523" idx="2"/>
            <a:endCxn id="526" idx="0"/>
          </p:cNvCxnSpPr>
          <p:nvPr/>
        </p:nvCxnSpPr>
        <p:spPr>
          <a:xfrm rot="5400000">
            <a:off x="3921513" y="345846"/>
            <a:ext cx="297000" cy="41019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7" name="Google Shape;527;p10"/>
          <p:cNvCxnSpPr>
            <a:stCxn id="523" idx="2"/>
            <a:endCxn id="528" idx="0"/>
          </p:cNvCxnSpPr>
          <p:nvPr/>
        </p:nvCxnSpPr>
        <p:spPr>
          <a:xfrm rot="5400000">
            <a:off x="5225463" y="1649796"/>
            <a:ext cx="297000" cy="14940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9" name="Google Shape;529;p10"/>
          <p:cNvCxnSpPr>
            <a:stCxn id="523" idx="2"/>
            <a:endCxn id="530" idx="0"/>
          </p:cNvCxnSpPr>
          <p:nvPr/>
        </p:nvCxnSpPr>
        <p:spPr>
          <a:xfrm flipH="1" rot="-5400000">
            <a:off x="6714663" y="1654596"/>
            <a:ext cx="297000" cy="14844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31" name="Google Shape;531;p10"/>
          <p:cNvCxnSpPr>
            <a:stCxn id="523" idx="2"/>
            <a:endCxn id="532" idx="0"/>
          </p:cNvCxnSpPr>
          <p:nvPr/>
        </p:nvCxnSpPr>
        <p:spPr>
          <a:xfrm flipH="1" rot="-5400000">
            <a:off x="8047113" y="322146"/>
            <a:ext cx="297000" cy="41493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33" name="Google Shape;533;p10"/>
          <p:cNvCxnSpPr>
            <a:stCxn id="534" idx="3"/>
            <a:endCxn id="535" idx="2"/>
          </p:cNvCxnSpPr>
          <p:nvPr/>
        </p:nvCxnSpPr>
        <p:spPr>
          <a:xfrm flipH="1" rot="10800000">
            <a:off x="1977164" y="3030907"/>
            <a:ext cx="197700" cy="4668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36" name="Google Shape;536;p10"/>
          <p:cNvCxnSpPr>
            <a:stCxn id="537" idx="1"/>
            <a:endCxn id="535" idx="2"/>
          </p:cNvCxnSpPr>
          <p:nvPr/>
        </p:nvCxnSpPr>
        <p:spPr>
          <a:xfrm rot="10800000">
            <a:off x="2174997" y="3030907"/>
            <a:ext cx="197700" cy="4668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38" name="Google Shape;538;p10"/>
          <p:cNvCxnSpPr>
            <a:stCxn id="539" idx="3"/>
            <a:endCxn id="535" idx="2"/>
          </p:cNvCxnSpPr>
          <p:nvPr/>
        </p:nvCxnSpPr>
        <p:spPr>
          <a:xfrm flipH="1" rot="10800000">
            <a:off x="1977164" y="3030663"/>
            <a:ext cx="197700" cy="11397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40" name="Google Shape;540;p10"/>
          <p:cNvCxnSpPr>
            <a:stCxn id="541" idx="1"/>
            <a:endCxn id="535" idx="2"/>
          </p:cNvCxnSpPr>
          <p:nvPr/>
        </p:nvCxnSpPr>
        <p:spPr>
          <a:xfrm rot="10800000">
            <a:off x="2174997" y="3030663"/>
            <a:ext cx="197700" cy="11397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42" name="Google Shape;542;p10"/>
          <p:cNvCxnSpPr>
            <a:stCxn id="543" idx="1"/>
            <a:endCxn id="535" idx="2"/>
          </p:cNvCxnSpPr>
          <p:nvPr/>
        </p:nvCxnSpPr>
        <p:spPr>
          <a:xfrm rot="10800000">
            <a:off x="2174997" y="3030719"/>
            <a:ext cx="197700" cy="18123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44" name="Google Shape;544;p10"/>
          <p:cNvCxnSpPr>
            <a:stCxn id="545" idx="1"/>
            <a:endCxn id="546" idx="2"/>
          </p:cNvCxnSpPr>
          <p:nvPr/>
        </p:nvCxnSpPr>
        <p:spPr>
          <a:xfrm flipH="1" rot="10800000">
            <a:off x="4348591" y="3030907"/>
            <a:ext cx="434400" cy="466800"/>
          </a:xfrm>
          <a:prstGeom prst="bentConnector4">
            <a:avLst>
              <a:gd fmla="val -52625" name="adj1"/>
              <a:gd fmla="val 72049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47" name="Google Shape;547;p10"/>
          <p:cNvCxnSpPr>
            <a:stCxn id="548" idx="1"/>
            <a:endCxn id="546" idx="2"/>
          </p:cNvCxnSpPr>
          <p:nvPr/>
        </p:nvCxnSpPr>
        <p:spPr>
          <a:xfrm flipH="1" rot="10800000">
            <a:off x="4348591" y="3030663"/>
            <a:ext cx="434400" cy="1139700"/>
          </a:xfrm>
          <a:prstGeom prst="bentConnector4">
            <a:avLst>
              <a:gd fmla="val -52625" name="adj1"/>
              <a:gd fmla="val 88620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49" name="Google Shape;549;p10"/>
          <p:cNvCxnSpPr>
            <a:stCxn id="550" idx="3"/>
            <a:endCxn id="551" idx="2"/>
          </p:cNvCxnSpPr>
          <p:nvPr/>
        </p:nvCxnSpPr>
        <p:spPr>
          <a:xfrm flipH="1" rot="10800000">
            <a:off x="7563516" y="3030907"/>
            <a:ext cx="197700" cy="4668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52" name="Google Shape;552;p10"/>
          <p:cNvCxnSpPr>
            <a:stCxn id="553" idx="1"/>
            <a:endCxn id="554" idx="2"/>
          </p:cNvCxnSpPr>
          <p:nvPr/>
        </p:nvCxnSpPr>
        <p:spPr>
          <a:xfrm flipH="1" rot="10800000">
            <a:off x="9991956" y="3030663"/>
            <a:ext cx="434400" cy="1139700"/>
          </a:xfrm>
          <a:prstGeom prst="bentConnector4">
            <a:avLst>
              <a:gd fmla="val -52625" name="adj1"/>
              <a:gd fmla="val 88606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55" name="Google Shape;555;p10"/>
          <p:cNvCxnSpPr>
            <a:stCxn id="551" idx="2"/>
            <a:endCxn id="556" idx="1"/>
          </p:cNvCxnSpPr>
          <p:nvPr/>
        </p:nvCxnSpPr>
        <p:spPr>
          <a:xfrm flipH="1" rot="-5400000">
            <a:off x="7290282" y="3501794"/>
            <a:ext cx="1139700" cy="1977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57" name="Google Shape;557;p10"/>
          <p:cNvCxnSpPr>
            <a:stCxn id="551" idx="2"/>
            <a:endCxn id="558" idx="3"/>
          </p:cNvCxnSpPr>
          <p:nvPr/>
        </p:nvCxnSpPr>
        <p:spPr>
          <a:xfrm rot="5400000">
            <a:off x="7092582" y="3501794"/>
            <a:ext cx="1139700" cy="1977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59" name="Google Shape;559;p10"/>
          <p:cNvCxnSpPr>
            <a:stCxn id="551" idx="2"/>
            <a:endCxn id="560" idx="1"/>
          </p:cNvCxnSpPr>
          <p:nvPr/>
        </p:nvCxnSpPr>
        <p:spPr>
          <a:xfrm flipH="1" rot="-5400000">
            <a:off x="7626732" y="3165344"/>
            <a:ext cx="466800" cy="1977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61" name="Google Shape;561;p10"/>
          <p:cNvCxnSpPr>
            <a:stCxn id="562" idx="1"/>
            <a:endCxn id="554" idx="2"/>
          </p:cNvCxnSpPr>
          <p:nvPr/>
        </p:nvCxnSpPr>
        <p:spPr>
          <a:xfrm flipH="1" rot="10800000">
            <a:off x="9991956" y="3030907"/>
            <a:ext cx="434400" cy="466800"/>
          </a:xfrm>
          <a:prstGeom prst="bentConnector4">
            <a:avLst>
              <a:gd fmla="val -52625" name="adj1"/>
              <a:gd fmla="val 72049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63" name="Google Shape;563;p10"/>
          <p:cNvCxnSpPr>
            <a:stCxn id="564" idx="1"/>
            <a:endCxn id="543" idx="2"/>
          </p:cNvCxnSpPr>
          <p:nvPr/>
        </p:nvCxnSpPr>
        <p:spPr>
          <a:xfrm flipH="1" rot="10800000">
            <a:off x="2644104" y="5048875"/>
            <a:ext cx="424800" cy="466800"/>
          </a:xfrm>
          <a:prstGeom prst="bentConnector4">
            <a:avLst>
              <a:gd fmla="val -53814" name="adj1"/>
              <a:gd fmla="val 72049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65" name="Google Shape;565;p10"/>
          <p:cNvCxnSpPr>
            <a:stCxn id="566" idx="1"/>
            <a:endCxn id="543" idx="2"/>
          </p:cNvCxnSpPr>
          <p:nvPr/>
        </p:nvCxnSpPr>
        <p:spPr>
          <a:xfrm flipH="1" rot="10800000">
            <a:off x="2644104" y="5048631"/>
            <a:ext cx="424800" cy="1139700"/>
          </a:xfrm>
          <a:prstGeom prst="bentConnector4">
            <a:avLst>
              <a:gd fmla="val -53814" name="adj1"/>
              <a:gd fmla="val 88606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67" name="Google Shape;567;p10"/>
          <p:cNvCxnSpPr>
            <a:stCxn id="568" idx="3"/>
            <a:endCxn id="556" idx="2"/>
          </p:cNvCxnSpPr>
          <p:nvPr/>
        </p:nvCxnSpPr>
        <p:spPr>
          <a:xfrm flipH="1" rot="10800000">
            <a:off x="8507522" y="4376217"/>
            <a:ext cx="147900" cy="4668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69" name="Google Shape;569;p10"/>
          <p:cNvCxnSpPr>
            <a:stCxn id="570" idx="1"/>
            <a:endCxn id="556" idx="2"/>
          </p:cNvCxnSpPr>
          <p:nvPr/>
        </p:nvCxnSpPr>
        <p:spPr>
          <a:xfrm rot="10800000">
            <a:off x="8655490" y="4376219"/>
            <a:ext cx="134700" cy="4668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571" name="Google Shape;571;p10"/>
          <p:cNvGrpSpPr/>
          <p:nvPr/>
        </p:nvGrpSpPr>
        <p:grpSpPr>
          <a:xfrm>
            <a:off x="5374724" y="1090207"/>
            <a:ext cx="1442553" cy="485433"/>
            <a:chOff x="4550196" y="3134917"/>
            <a:chExt cx="2043550" cy="572668"/>
          </a:xfrm>
        </p:grpSpPr>
        <p:sp>
          <p:nvSpPr>
            <p:cNvPr id="522" name="Google Shape;522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72" name="Google Shape;572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2B5C77"/>
                </a:gs>
                <a:gs pos="48000">
                  <a:srgbClr val="438DB8"/>
                </a:gs>
                <a:gs pos="100000">
                  <a:srgbClr val="89B8D4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73" name="Google Shape;573;p10"/>
          <p:cNvGrpSpPr/>
          <p:nvPr/>
        </p:nvGrpSpPr>
        <p:grpSpPr>
          <a:xfrm>
            <a:off x="5374724" y="1762863"/>
            <a:ext cx="1442553" cy="485433"/>
            <a:chOff x="4550196" y="3134917"/>
            <a:chExt cx="2043550" cy="572668"/>
          </a:xfrm>
        </p:grpSpPr>
        <p:sp>
          <p:nvSpPr>
            <p:cNvPr id="523" name="Google Shape;523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2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74" name="Google Shape;574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6F7A1A"/>
                </a:gs>
                <a:gs pos="48000">
                  <a:srgbClr val="ACBD27"/>
                </a:gs>
                <a:gs pos="100000">
                  <a:srgbClr val="D3E06F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75" name="Google Shape;575;p10"/>
          <p:cNvGrpSpPr/>
          <p:nvPr/>
        </p:nvGrpSpPr>
        <p:grpSpPr>
          <a:xfrm>
            <a:off x="4036731" y="2545361"/>
            <a:ext cx="1442553" cy="485433"/>
            <a:chOff x="4550196" y="3134917"/>
            <a:chExt cx="2043550" cy="572668"/>
          </a:xfrm>
        </p:grpSpPr>
        <p:sp>
          <p:nvSpPr>
            <p:cNvPr id="546" name="Google Shape;546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3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28" name="Google Shape;528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46100"/>
                </a:gs>
                <a:gs pos="48000">
                  <a:srgbClr val="FD9600"/>
                </a:gs>
                <a:gs pos="100000">
                  <a:srgbClr val="FFBE5F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76" name="Google Shape;576;p10"/>
          <p:cNvGrpSpPr/>
          <p:nvPr/>
        </p:nvGrpSpPr>
        <p:grpSpPr>
          <a:xfrm>
            <a:off x="1428691" y="2545361"/>
            <a:ext cx="1442553" cy="485433"/>
            <a:chOff x="4550196" y="3134917"/>
            <a:chExt cx="2043550" cy="572668"/>
          </a:xfrm>
        </p:grpSpPr>
        <p:sp>
          <p:nvSpPr>
            <p:cNvPr id="535" name="Google Shape;535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3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46100"/>
                </a:gs>
                <a:gs pos="48000">
                  <a:srgbClr val="FD9600"/>
                </a:gs>
                <a:gs pos="100000">
                  <a:srgbClr val="FFBE5F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77" name="Google Shape;577;p10"/>
          <p:cNvGrpSpPr/>
          <p:nvPr/>
        </p:nvGrpSpPr>
        <p:grpSpPr>
          <a:xfrm>
            <a:off x="7015043" y="2545361"/>
            <a:ext cx="1442553" cy="485433"/>
            <a:chOff x="4550196" y="3134917"/>
            <a:chExt cx="2043550" cy="572668"/>
          </a:xfrm>
        </p:grpSpPr>
        <p:sp>
          <p:nvSpPr>
            <p:cNvPr id="551" name="Google Shape;551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3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46100"/>
                </a:gs>
                <a:gs pos="48000">
                  <a:srgbClr val="FD9600"/>
                </a:gs>
                <a:gs pos="100000">
                  <a:srgbClr val="FFBE5F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78" name="Google Shape;578;p10"/>
          <p:cNvGrpSpPr/>
          <p:nvPr/>
        </p:nvGrpSpPr>
        <p:grpSpPr>
          <a:xfrm>
            <a:off x="9680096" y="2545361"/>
            <a:ext cx="1442553" cy="485433"/>
            <a:chOff x="4550196" y="3134917"/>
            <a:chExt cx="2043550" cy="572668"/>
          </a:xfrm>
        </p:grpSpPr>
        <p:sp>
          <p:nvSpPr>
            <p:cNvPr id="554" name="Google Shape;554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3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32" name="Google Shape;532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46100"/>
                </a:gs>
                <a:gs pos="48000">
                  <a:srgbClr val="FD9600"/>
                </a:gs>
                <a:gs pos="100000">
                  <a:srgbClr val="FFBE5F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79" name="Google Shape;579;p10"/>
          <p:cNvGrpSpPr/>
          <p:nvPr/>
        </p:nvGrpSpPr>
        <p:grpSpPr>
          <a:xfrm>
            <a:off x="2594178" y="5235985"/>
            <a:ext cx="1442553" cy="485433"/>
            <a:chOff x="4550196" y="3134917"/>
            <a:chExt cx="2043550" cy="572668"/>
          </a:xfrm>
        </p:grpSpPr>
        <p:sp>
          <p:nvSpPr>
            <p:cNvPr id="564" name="Google Shape;564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6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80" name="Google Shape;580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983516"/>
                </a:gs>
                <a:gs pos="48000">
                  <a:srgbClr val="E0562B"/>
                </a:gs>
                <a:gs pos="100000">
                  <a:srgbClr val="EB977C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81" name="Google Shape;581;p10"/>
          <p:cNvGrpSpPr/>
          <p:nvPr/>
        </p:nvGrpSpPr>
        <p:grpSpPr>
          <a:xfrm>
            <a:off x="2594178" y="5908641"/>
            <a:ext cx="1442553" cy="485433"/>
            <a:chOff x="4550196" y="3134917"/>
            <a:chExt cx="2043550" cy="572668"/>
          </a:xfrm>
        </p:grpSpPr>
        <p:sp>
          <p:nvSpPr>
            <p:cNvPr id="566" name="Google Shape;566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6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82" name="Google Shape;582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983516"/>
                </a:gs>
                <a:gs pos="48000">
                  <a:srgbClr val="E0562B"/>
                </a:gs>
                <a:gs pos="100000">
                  <a:srgbClr val="EB977C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83" name="Google Shape;583;p10"/>
          <p:cNvGrpSpPr/>
          <p:nvPr/>
        </p:nvGrpSpPr>
        <p:grpSpPr>
          <a:xfrm>
            <a:off x="4298665" y="3218017"/>
            <a:ext cx="1442553" cy="485433"/>
            <a:chOff x="4550196" y="3134917"/>
            <a:chExt cx="2043550" cy="572668"/>
          </a:xfrm>
        </p:grpSpPr>
        <p:sp>
          <p:nvSpPr>
            <p:cNvPr id="545" name="Google Shape;545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84" name="Google Shape;584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85" name="Google Shape;585;p10"/>
          <p:cNvGrpSpPr/>
          <p:nvPr/>
        </p:nvGrpSpPr>
        <p:grpSpPr>
          <a:xfrm>
            <a:off x="6120963" y="3218017"/>
            <a:ext cx="1442553" cy="485433"/>
            <a:chOff x="4550196" y="3134917"/>
            <a:chExt cx="2043550" cy="572668"/>
          </a:xfrm>
        </p:grpSpPr>
        <p:sp>
          <p:nvSpPr>
            <p:cNvPr id="550" name="Google Shape;550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86" name="Google Shape;586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87" name="Google Shape;587;p10"/>
          <p:cNvGrpSpPr/>
          <p:nvPr/>
        </p:nvGrpSpPr>
        <p:grpSpPr>
          <a:xfrm>
            <a:off x="7909123" y="3218017"/>
            <a:ext cx="1442553" cy="485433"/>
            <a:chOff x="4550196" y="3134917"/>
            <a:chExt cx="2043550" cy="572668"/>
          </a:xfrm>
        </p:grpSpPr>
        <p:sp>
          <p:nvSpPr>
            <p:cNvPr id="560" name="Google Shape;560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88" name="Google Shape;588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89" name="Google Shape;589;p10"/>
          <p:cNvGrpSpPr/>
          <p:nvPr/>
        </p:nvGrpSpPr>
        <p:grpSpPr>
          <a:xfrm>
            <a:off x="9942030" y="3218017"/>
            <a:ext cx="1442553" cy="485433"/>
            <a:chOff x="4550196" y="3134917"/>
            <a:chExt cx="2043550" cy="572668"/>
          </a:xfrm>
        </p:grpSpPr>
        <p:sp>
          <p:nvSpPr>
            <p:cNvPr id="562" name="Google Shape;562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90" name="Google Shape;590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91" name="Google Shape;591;p10"/>
          <p:cNvGrpSpPr/>
          <p:nvPr/>
        </p:nvGrpSpPr>
        <p:grpSpPr>
          <a:xfrm>
            <a:off x="534611" y="3218017"/>
            <a:ext cx="1442553" cy="485433"/>
            <a:chOff x="4550196" y="3134917"/>
            <a:chExt cx="2043550" cy="572668"/>
          </a:xfrm>
        </p:grpSpPr>
        <p:sp>
          <p:nvSpPr>
            <p:cNvPr id="534" name="Google Shape;534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92" name="Google Shape;592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93" name="Google Shape;593;p10"/>
          <p:cNvGrpSpPr/>
          <p:nvPr/>
        </p:nvGrpSpPr>
        <p:grpSpPr>
          <a:xfrm>
            <a:off x="2322771" y="3218017"/>
            <a:ext cx="1442553" cy="485433"/>
            <a:chOff x="4550196" y="3134917"/>
            <a:chExt cx="2043550" cy="572668"/>
          </a:xfrm>
        </p:grpSpPr>
        <p:sp>
          <p:nvSpPr>
            <p:cNvPr id="537" name="Google Shape;537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94" name="Google Shape;594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95" name="Google Shape;595;p10"/>
          <p:cNvGrpSpPr/>
          <p:nvPr/>
        </p:nvGrpSpPr>
        <p:grpSpPr>
          <a:xfrm>
            <a:off x="4298665" y="3890673"/>
            <a:ext cx="1442553" cy="485433"/>
            <a:chOff x="4550196" y="3134917"/>
            <a:chExt cx="2043550" cy="572668"/>
          </a:xfrm>
        </p:grpSpPr>
        <p:sp>
          <p:nvSpPr>
            <p:cNvPr id="548" name="Google Shape;548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96" name="Google Shape;596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97" name="Google Shape;597;p10"/>
          <p:cNvGrpSpPr/>
          <p:nvPr/>
        </p:nvGrpSpPr>
        <p:grpSpPr>
          <a:xfrm>
            <a:off x="6120963" y="3890673"/>
            <a:ext cx="1442553" cy="485433"/>
            <a:chOff x="4550196" y="3134917"/>
            <a:chExt cx="2043550" cy="572668"/>
          </a:xfrm>
        </p:grpSpPr>
        <p:sp>
          <p:nvSpPr>
            <p:cNvPr id="558" name="Google Shape;558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598" name="Google Shape;598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599" name="Google Shape;599;p10"/>
          <p:cNvGrpSpPr/>
          <p:nvPr/>
        </p:nvGrpSpPr>
        <p:grpSpPr>
          <a:xfrm>
            <a:off x="7909123" y="3890673"/>
            <a:ext cx="1442553" cy="485433"/>
            <a:chOff x="4550196" y="3134917"/>
            <a:chExt cx="2043550" cy="572668"/>
          </a:xfrm>
        </p:grpSpPr>
        <p:sp>
          <p:nvSpPr>
            <p:cNvPr id="556" name="Google Shape;556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00" name="Google Shape;600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01" name="Google Shape;601;p10"/>
          <p:cNvGrpSpPr/>
          <p:nvPr/>
        </p:nvGrpSpPr>
        <p:grpSpPr>
          <a:xfrm>
            <a:off x="9942030" y="3890673"/>
            <a:ext cx="1442553" cy="485433"/>
            <a:chOff x="4550196" y="3134917"/>
            <a:chExt cx="2043550" cy="572668"/>
          </a:xfrm>
        </p:grpSpPr>
        <p:sp>
          <p:nvSpPr>
            <p:cNvPr id="553" name="Google Shape;553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02" name="Google Shape;602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03" name="Google Shape;603;p10"/>
          <p:cNvGrpSpPr/>
          <p:nvPr/>
        </p:nvGrpSpPr>
        <p:grpSpPr>
          <a:xfrm>
            <a:off x="534611" y="3890673"/>
            <a:ext cx="1442553" cy="485433"/>
            <a:chOff x="4550196" y="3134917"/>
            <a:chExt cx="2043550" cy="572668"/>
          </a:xfrm>
        </p:grpSpPr>
        <p:sp>
          <p:nvSpPr>
            <p:cNvPr id="539" name="Google Shape;539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04" name="Google Shape;604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05" name="Google Shape;605;p10"/>
          <p:cNvGrpSpPr/>
          <p:nvPr/>
        </p:nvGrpSpPr>
        <p:grpSpPr>
          <a:xfrm>
            <a:off x="2322771" y="3890673"/>
            <a:ext cx="1442553" cy="485433"/>
            <a:chOff x="4550196" y="3134917"/>
            <a:chExt cx="2043550" cy="572668"/>
          </a:xfrm>
        </p:grpSpPr>
        <p:sp>
          <p:nvSpPr>
            <p:cNvPr id="541" name="Google Shape;541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06" name="Google Shape;606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07" name="Google Shape;607;p10"/>
          <p:cNvGrpSpPr/>
          <p:nvPr/>
        </p:nvGrpSpPr>
        <p:grpSpPr>
          <a:xfrm>
            <a:off x="7064969" y="4563331"/>
            <a:ext cx="1442553" cy="485429"/>
            <a:chOff x="4550196" y="3134917"/>
            <a:chExt cx="2043550" cy="572662"/>
          </a:xfrm>
        </p:grpSpPr>
        <p:sp>
          <p:nvSpPr>
            <p:cNvPr id="568" name="Google Shape;568;p10"/>
            <p:cNvSpPr/>
            <p:nvPr/>
          </p:nvSpPr>
          <p:spPr>
            <a:xfrm>
              <a:off x="4620922" y="3222148"/>
              <a:ext cx="1972824" cy="485431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6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08" name="Google Shape;608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983516"/>
                </a:gs>
                <a:gs pos="48000">
                  <a:srgbClr val="E0562B"/>
                </a:gs>
                <a:gs pos="100000">
                  <a:srgbClr val="EB977C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09" name="Google Shape;609;p10"/>
          <p:cNvGrpSpPr/>
          <p:nvPr/>
        </p:nvGrpSpPr>
        <p:grpSpPr>
          <a:xfrm>
            <a:off x="8740264" y="4563329"/>
            <a:ext cx="1442553" cy="485433"/>
            <a:chOff x="4550196" y="3134917"/>
            <a:chExt cx="2043550" cy="572668"/>
          </a:xfrm>
        </p:grpSpPr>
        <p:sp>
          <p:nvSpPr>
            <p:cNvPr id="570" name="Google Shape;570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6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10" name="Google Shape;610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983516"/>
                </a:gs>
                <a:gs pos="48000">
                  <a:srgbClr val="E0562B"/>
                </a:gs>
                <a:gs pos="100000">
                  <a:srgbClr val="EB977C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11" name="Google Shape;611;p10"/>
          <p:cNvGrpSpPr/>
          <p:nvPr/>
        </p:nvGrpSpPr>
        <p:grpSpPr>
          <a:xfrm>
            <a:off x="2322771" y="4563329"/>
            <a:ext cx="1442553" cy="485433"/>
            <a:chOff x="4550196" y="3134917"/>
            <a:chExt cx="2043550" cy="572668"/>
          </a:xfrm>
        </p:grpSpPr>
        <p:sp>
          <p:nvSpPr>
            <p:cNvPr id="543" name="Google Shape;543;p10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accent5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12" name="Google Shape;612;p10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drão do plano de fundo&#10;&#10;Descrição gerada automaticamente" id="617" name="Google Shape;617;p11"/>
          <p:cNvPicPr preferRelativeResize="0"/>
          <p:nvPr/>
        </p:nvPicPr>
        <p:blipFill rotWithShape="1">
          <a:blip r:embed="rId3">
            <a:alphaModFix amt="85000"/>
          </a:blip>
          <a:srcRect b="7813" l="0" r="0" t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8" name="Google Shape;618;p11"/>
          <p:cNvCxnSpPr>
            <a:stCxn id="619" idx="2"/>
            <a:endCxn id="620" idx="2"/>
          </p:cNvCxnSpPr>
          <p:nvPr/>
        </p:nvCxnSpPr>
        <p:spPr>
          <a:xfrm>
            <a:off x="6120963" y="1575640"/>
            <a:ext cx="0" cy="672600"/>
          </a:xfrm>
          <a:prstGeom prst="straightConnector1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21" name="Google Shape;621;p11"/>
          <p:cNvCxnSpPr>
            <a:stCxn id="620" idx="2"/>
            <a:endCxn id="622" idx="0"/>
          </p:cNvCxnSpPr>
          <p:nvPr/>
        </p:nvCxnSpPr>
        <p:spPr>
          <a:xfrm rot="5400000">
            <a:off x="3921513" y="345846"/>
            <a:ext cx="297000" cy="41019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23" name="Google Shape;623;p11"/>
          <p:cNvCxnSpPr>
            <a:stCxn id="620" idx="2"/>
            <a:endCxn id="624" idx="0"/>
          </p:cNvCxnSpPr>
          <p:nvPr/>
        </p:nvCxnSpPr>
        <p:spPr>
          <a:xfrm rot="5400000">
            <a:off x="5225463" y="1649796"/>
            <a:ext cx="297000" cy="14940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25" name="Google Shape;625;p11"/>
          <p:cNvCxnSpPr>
            <a:stCxn id="620" idx="2"/>
            <a:endCxn id="626" idx="0"/>
          </p:cNvCxnSpPr>
          <p:nvPr/>
        </p:nvCxnSpPr>
        <p:spPr>
          <a:xfrm flipH="1" rot="-5400000">
            <a:off x="6714663" y="1654596"/>
            <a:ext cx="297000" cy="14844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27" name="Google Shape;627;p11"/>
          <p:cNvCxnSpPr>
            <a:stCxn id="620" idx="2"/>
            <a:endCxn id="628" idx="0"/>
          </p:cNvCxnSpPr>
          <p:nvPr/>
        </p:nvCxnSpPr>
        <p:spPr>
          <a:xfrm flipH="1" rot="-5400000">
            <a:off x="8047113" y="322146"/>
            <a:ext cx="297000" cy="41493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29" name="Google Shape;629;p11"/>
          <p:cNvCxnSpPr>
            <a:stCxn id="630" idx="3"/>
            <a:endCxn id="631" idx="2"/>
          </p:cNvCxnSpPr>
          <p:nvPr/>
        </p:nvCxnSpPr>
        <p:spPr>
          <a:xfrm flipH="1" rot="10800000">
            <a:off x="1977164" y="3030907"/>
            <a:ext cx="197700" cy="4668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32" name="Google Shape;632;p11"/>
          <p:cNvCxnSpPr>
            <a:stCxn id="633" idx="1"/>
            <a:endCxn id="631" idx="2"/>
          </p:cNvCxnSpPr>
          <p:nvPr/>
        </p:nvCxnSpPr>
        <p:spPr>
          <a:xfrm rot="10800000">
            <a:off x="2174997" y="3030907"/>
            <a:ext cx="197700" cy="4668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34" name="Google Shape;634;p11"/>
          <p:cNvCxnSpPr>
            <a:stCxn id="635" idx="3"/>
            <a:endCxn id="631" idx="2"/>
          </p:cNvCxnSpPr>
          <p:nvPr/>
        </p:nvCxnSpPr>
        <p:spPr>
          <a:xfrm flipH="1" rot="10800000">
            <a:off x="1977164" y="3030663"/>
            <a:ext cx="197700" cy="11397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36" name="Google Shape;636;p11"/>
          <p:cNvCxnSpPr>
            <a:stCxn id="637" idx="1"/>
            <a:endCxn id="631" idx="2"/>
          </p:cNvCxnSpPr>
          <p:nvPr/>
        </p:nvCxnSpPr>
        <p:spPr>
          <a:xfrm rot="10800000">
            <a:off x="2174997" y="3030663"/>
            <a:ext cx="197700" cy="11397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38" name="Google Shape;638;p11"/>
          <p:cNvCxnSpPr>
            <a:stCxn id="639" idx="1"/>
            <a:endCxn id="631" idx="2"/>
          </p:cNvCxnSpPr>
          <p:nvPr/>
        </p:nvCxnSpPr>
        <p:spPr>
          <a:xfrm rot="10800000">
            <a:off x="2174997" y="3030719"/>
            <a:ext cx="197700" cy="18123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40" name="Google Shape;640;p11"/>
          <p:cNvCxnSpPr>
            <a:stCxn id="641" idx="1"/>
            <a:endCxn id="642" idx="2"/>
          </p:cNvCxnSpPr>
          <p:nvPr/>
        </p:nvCxnSpPr>
        <p:spPr>
          <a:xfrm flipH="1" rot="10800000">
            <a:off x="4348591" y="3030907"/>
            <a:ext cx="434400" cy="466800"/>
          </a:xfrm>
          <a:prstGeom prst="bentConnector4">
            <a:avLst>
              <a:gd fmla="val -52625" name="adj1"/>
              <a:gd fmla="val 72049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43" name="Google Shape;643;p11"/>
          <p:cNvCxnSpPr>
            <a:stCxn id="644" idx="1"/>
            <a:endCxn id="642" idx="2"/>
          </p:cNvCxnSpPr>
          <p:nvPr/>
        </p:nvCxnSpPr>
        <p:spPr>
          <a:xfrm flipH="1" rot="10800000">
            <a:off x="4348591" y="3030663"/>
            <a:ext cx="434400" cy="1139700"/>
          </a:xfrm>
          <a:prstGeom prst="bentConnector4">
            <a:avLst>
              <a:gd fmla="val -52625" name="adj1"/>
              <a:gd fmla="val 88620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45" name="Google Shape;645;p11"/>
          <p:cNvCxnSpPr>
            <a:stCxn id="646" idx="3"/>
            <a:endCxn id="647" idx="2"/>
          </p:cNvCxnSpPr>
          <p:nvPr/>
        </p:nvCxnSpPr>
        <p:spPr>
          <a:xfrm flipH="1" rot="10800000">
            <a:off x="7563516" y="3030907"/>
            <a:ext cx="197700" cy="4668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48" name="Google Shape;648;p11"/>
          <p:cNvCxnSpPr>
            <a:stCxn id="649" idx="1"/>
            <a:endCxn id="650" idx="2"/>
          </p:cNvCxnSpPr>
          <p:nvPr/>
        </p:nvCxnSpPr>
        <p:spPr>
          <a:xfrm flipH="1" rot="10800000">
            <a:off x="9991956" y="3030663"/>
            <a:ext cx="434400" cy="1139700"/>
          </a:xfrm>
          <a:prstGeom prst="bentConnector4">
            <a:avLst>
              <a:gd fmla="val -52625" name="adj1"/>
              <a:gd fmla="val 88606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51" name="Google Shape;651;p11"/>
          <p:cNvCxnSpPr>
            <a:stCxn id="647" idx="2"/>
            <a:endCxn id="652" idx="1"/>
          </p:cNvCxnSpPr>
          <p:nvPr/>
        </p:nvCxnSpPr>
        <p:spPr>
          <a:xfrm flipH="1" rot="-5400000">
            <a:off x="7290282" y="3501794"/>
            <a:ext cx="1139700" cy="1977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53" name="Google Shape;653;p11"/>
          <p:cNvCxnSpPr>
            <a:stCxn id="647" idx="2"/>
            <a:endCxn id="654" idx="3"/>
          </p:cNvCxnSpPr>
          <p:nvPr/>
        </p:nvCxnSpPr>
        <p:spPr>
          <a:xfrm rot="5400000">
            <a:off x="7092582" y="3501794"/>
            <a:ext cx="1139700" cy="1977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55" name="Google Shape;655;p11"/>
          <p:cNvCxnSpPr>
            <a:stCxn id="647" idx="2"/>
            <a:endCxn id="656" idx="1"/>
          </p:cNvCxnSpPr>
          <p:nvPr/>
        </p:nvCxnSpPr>
        <p:spPr>
          <a:xfrm flipH="1" rot="-5400000">
            <a:off x="7626732" y="3165344"/>
            <a:ext cx="466800" cy="1977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57" name="Google Shape;657;p11"/>
          <p:cNvCxnSpPr>
            <a:stCxn id="658" idx="1"/>
            <a:endCxn id="650" idx="2"/>
          </p:cNvCxnSpPr>
          <p:nvPr/>
        </p:nvCxnSpPr>
        <p:spPr>
          <a:xfrm flipH="1" rot="10800000">
            <a:off x="9991956" y="3030907"/>
            <a:ext cx="434400" cy="466800"/>
          </a:xfrm>
          <a:prstGeom prst="bentConnector4">
            <a:avLst>
              <a:gd fmla="val -52625" name="adj1"/>
              <a:gd fmla="val 72049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59" name="Google Shape;659;p11"/>
          <p:cNvCxnSpPr>
            <a:stCxn id="660" idx="1"/>
            <a:endCxn id="639" idx="2"/>
          </p:cNvCxnSpPr>
          <p:nvPr/>
        </p:nvCxnSpPr>
        <p:spPr>
          <a:xfrm flipH="1" rot="10800000">
            <a:off x="2644104" y="5048875"/>
            <a:ext cx="424800" cy="466800"/>
          </a:xfrm>
          <a:prstGeom prst="bentConnector4">
            <a:avLst>
              <a:gd fmla="val -53814" name="adj1"/>
              <a:gd fmla="val 72049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61" name="Google Shape;661;p11"/>
          <p:cNvCxnSpPr>
            <a:stCxn id="662" idx="1"/>
            <a:endCxn id="639" idx="2"/>
          </p:cNvCxnSpPr>
          <p:nvPr/>
        </p:nvCxnSpPr>
        <p:spPr>
          <a:xfrm flipH="1" rot="10800000">
            <a:off x="2644104" y="5048631"/>
            <a:ext cx="424800" cy="1139700"/>
          </a:xfrm>
          <a:prstGeom prst="bentConnector4">
            <a:avLst>
              <a:gd fmla="val -53814" name="adj1"/>
              <a:gd fmla="val 88606" name="adj2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63" name="Google Shape;663;p11"/>
          <p:cNvCxnSpPr>
            <a:stCxn id="664" idx="3"/>
            <a:endCxn id="652" idx="2"/>
          </p:cNvCxnSpPr>
          <p:nvPr/>
        </p:nvCxnSpPr>
        <p:spPr>
          <a:xfrm flipH="1" rot="10800000">
            <a:off x="8507522" y="4376217"/>
            <a:ext cx="147900" cy="4668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65" name="Google Shape;665;p11"/>
          <p:cNvCxnSpPr>
            <a:stCxn id="666" idx="1"/>
            <a:endCxn id="652" idx="2"/>
          </p:cNvCxnSpPr>
          <p:nvPr/>
        </p:nvCxnSpPr>
        <p:spPr>
          <a:xfrm rot="10800000">
            <a:off x="8655490" y="4376219"/>
            <a:ext cx="134700" cy="466800"/>
          </a:xfrm>
          <a:prstGeom prst="bentConnector2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667" name="Google Shape;667;p11"/>
          <p:cNvGrpSpPr/>
          <p:nvPr/>
        </p:nvGrpSpPr>
        <p:grpSpPr>
          <a:xfrm>
            <a:off x="5374724" y="1090207"/>
            <a:ext cx="1442553" cy="485433"/>
            <a:chOff x="4550196" y="3134917"/>
            <a:chExt cx="2043550" cy="572668"/>
          </a:xfrm>
        </p:grpSpPr>
        <p:sp>
          <p:nvSpPr>
            <p:cNvPr id="619" name="Google Shape;619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68" name="Google Shape;668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rgbClr val="306786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69" name="Google Shape;669;p11"/>
          <p:cNvGrpSpPr/>
          <p:nvPr/>
        </p:nvGrpSpPr>
        <p:grpSpPr>
          <a:xfrm>
            <a:off x="5374724" y="1762863"/>
            <a:ext cx="1442553" cy="485433"/>
            <a:chOff x="4550196" y="3134917"/>
            <a:chExt cx="2043550" cy="572668"/>
          </a:xfrm>
        </p:grpSpPr>
        <p:sp>
          <p:nvSpPr>
            <p:cNvPr id="620" name="Google Shape;620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70" name="Google Shape;670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71" name="Google Shape;671;p11"/>
          <p:cNvGrpSpPr/>
          <p:nvPr/>
        </p:nvGrpSpPr>
        <p:grpSpPr>
          <a:xfrm>
            <a:off x="4036731" y="2545361"/>
            <a:ext cx="1442553" cy="485433"/>
            <a:chOff x="4550196" y="3134917"/>
            <a:chExt cx="2043550" cy="572668"/>
          </a:xfrm>
        </p:grpSpPr>
        <p:sp>
          <p:nvSpPr>
            <p:cNvPr id="642" name="Google Shape;642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24" name="Google Shape;624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rgbClr val="7C891D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72" name="Google Shape;672;p11"/>
          <p:cNvGrpSpPr/>
          <p:nvPr/>
        </p:nvGrpSpPr>
        <p:grpSpPr>
          <a:xfrm>
            <a:off x="1428691" y="2545361"/>
            <a:ext cx="1442553" cy="485433"/>
            <a:chOff x="4550196" y="3134917"/>
            <a:chExt cx="2043550" cy="572668"/>
          </a:xfrm>
        </p:grpSpPr>
        <p:sp>
          <p:nvSpPr>
            <p:cNvPr id="631" name="Google Shape;631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rgbClr val="B86D00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73" name="Google Shape;673;p11"/>
          <p:cNvGrpSpPr/>
          <p:nvPr/>
        </p:nvGrpSpPr>
        <p:grpSpPr>
          <a:xfrm>
            <a:off x="7015043" y="2545361"/>
            <a:ext cx="1442553" cy="485433"/>
            <a:chOff x="4550196" y="3134917"/>
            <a:chExt cx="2043550" cy="572668"/>
          </a:xfrm>
        </p:grpSpPr>
        <p:sp>
          <p:nvSpPr>
            <p:cNvPr id="647" name="Google Shape;647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26" name="Google Shape;626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rgbClr val="C29400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74" name="Google Shape;674;p11"/>
          <p:cNvGrpSpPr/>
          <p:nvPr/>
        </p:nvGrpSpPr>
        <p:grpSpPr>
          <a:xfrm>
            <a:off x="9680096" y="2545361"/>
            <a:ext cx="1442553" cy="485433"/>
            <a:chOff x="4550196" y="3134917"/>
            <a:chExt cx="2043550" cy="572668"/>
          </a:xfrm>
        </p:grpSpPr>
        <p:sp>
          <p:nvSpPr>
            <p:cNvPr id="650" name="Google Shape;650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28" name="Google Shape;628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rgbClr val="AB3C19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75" name="Google Shape;675;p11"/>
          <p:cNvGrpSpPr/>
          <p:nvPr/>
        </p:nvGrpSpPr>
        <p:grpSpPr>
          <a:xfrm>
            <a:off x="2594178" y="5235985"/>
            <a:ext cx="1442553" cy="485433"/>
            <a:chOff x="4550196" y="3134917"/>
            <a:chExt cx="2043550" cy="572668"/>
          </a:xfrm>
        </p:grpSpPr>
        <p:sp>
          <p:nvSpPr>
            <p:cNvPr id="660" name="Google Shape;660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76" name="Google Shape;676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rgbClr val="FFBE5F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77" name="Google Shape;677;p11"/>
          <p:cNvGrpSpPr/>
          <p:nvPr/>
        </p:nvGrpSpPr>
        <p:grpSpPr>
          <a:xfrm>
            <a:off x="2594178" y="5908641"/>
            <a:ext cx="1442553" cy="485433"/>
            <a:chOff x="4550196" y="3134917"/>
            <a:chExt cx="2043550" cy="572668"/>
          </a:xfrm>
        </p:grpSpPr>
        <p:sp>
          <p:nvSpPr>
            <p:cNvPr id="662" name="Google Shape;662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78" name="Google Shape;678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rgbClr val="FFBE5F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79" name="Google Shape;679;p11"/>
          <p:cNvGrpSpPr/>
          <p:nvPr/>
        </p:nvGrpSpPr>
        <p:grpSpPr>
          <a:xfrm>
            <a:off x="4298665" y="3218017"/>
            <a:ext cx="1442553" cy="485433"/>
            <a:chOff x="4550196" y="3134917"/>
            <a:chExt cx="2043550" cy="572668"/>
          </a:xfrm>
        </p:grpSpPr>
        <p:sp>
          <p:nvSpPr>
            <p:cNvPr id="641" name="Google Shape;641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80" name="Google Shape;680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81" name="Google Shape;681;p11"/>
          <p:cNvGrpSpPr/>
          <p:nvPr/>
        </p:nvGrpSpPr>
        <p:grpSpPr>
          <a:xfrm>
            <a:off x="6120963" y="3218017"/>
            <a:ext cx="1442553" cy="485433"/>
            <a:chOff x="4550196" y="3134917"/>
            <a:chExt cx="2043550" cy="572668"/>
          </a:xfrm>
        </p:grpSpPr>
        <p:sp>
          <p:nvSpPr>
            <p:cNvPr id="646" name="Google Shape;646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82" name="Google Shape;682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83" name="Google Shape;683;p11"/>
          <p:cNvGrpSpPr/>
          <p:nvPr/>
        </p:nvGrpSpPr>
        <p:grpSpPr>
          <a:xfrm>
            <a:off x="7909123" y="3218017"/>
            <a:ext cx="1442553" cy="485433"/>
            <a:chOff x="4550196" y="3134917"/>
            <a:chExt cx="2043550" cy="572668"/>
          </a:xfrm>
        </p:grpSpPr>
        <p:sp>
          <p:nvSpPr>
            <p:cNvPr id="656" name="Google Shape;656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84" name="Google Shape;684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85" name="Google Shape;685;p11"/>
          <p:cNvGrpSpPr/>
          <p:nvPr/>
        </p:nvGrpSpPr>
        <p:grpSpPr>
          <a:xfrm>
            <a:off x="9942030" y="3218017"/>
            <a:ext cx="1442553" cy="485433"/>
            <a:chOff x="4550196" y="3134917"/>
            <a:chExt cx="2043550" cy="572668"/>
          </a:xfrm>
        </p:grpSpPr>
        <p:sp>
          <p:nvSpPr>
            <p:cNvPr id="658" name="Google Shape;658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86" name="Google Shape;686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87" name="Google Shape;687;p11"/>
          <p:cNvGrpSpPr/>
          <p:nvPr/>
        </p:nvGrpSpPr>
        <p:grpSpPr>
          <a:xfrm>
            <a:off x="534611" y="3218017"/>
            <a:ext cx="1442553" cy="485433"/>
            <a:chOff x="4550196" y="3134917"/>
            <a:chExt cx="2043550" cy="572668"/>
          </a:xfrm>
        </p:grpSpPr>
        <p:sp>
          <p:nvSpPr>
            <p:cNvPr id="630" name="Google Shape;630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88" name="Google Shape;688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89" name="Google Shape;689;p11"/>
          <p:cNvGrpSpPr/>
          <p:nvPr/>
        </p:nvGrpSpPr>
        <p:grpSpPr>
          <a:xfrm>
            <a:off x="2322771" y="3218017"/>
            <a:ext cx="1442553" cy="485433"/>
            <a:chOff x="4550196" y="3134917"/>
            <a:chExt cx="2043550" cy="572668"/>
          </a:xfrm>
        </p:grpSpPr>
        <p:sp>
          <p:nvSpPr>
            <p:cNvPr id="633" name="Google Shape;633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90" name="Google Shape;690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91" name="Google Shape;691;p11"/>
          <p:cNvGrpSpPr/>
          <p:nvPr/>
        </p:nvGrpSpPr>
        <p:grpSpPr>
          <a:xfrm>
            <a:off x="4298665" y="3890673"/>
            <a:ext cx="1442553" cy="485433"/>
            <a:chOff x="4550196" y="3134917"/>
            <a:chExt cx="2043550" cy="572668"/>
          </a:xfrm>
        </p:grpSpPr>
        <p:sp>
          <p:nvSpPr>
            <p:cNvPr id="644" name="Google Shape;644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92" name="Google Shape;692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93" name="Google Shape;693;p11"/>
          <p:cNvGrpSpPr/>
          <p:nvPr/>
        </p:nvGrpSpPr>
        <p:grpSpPr>
          <a:xfrm>
            <a:off x="6120963" y="3890673"/>
            <a:ext cx="1442553" cy="485433"/>
            <a:chOff x="4550196" y="3134917"/>
            <a:chExt cx="2043550" cy="572668"/>
          </a:xfrm>
        </p:grpSpPr>
        <p:sp>
          <p:nvSpPr>
            <p:cNvPr id="654" name="Google Shape;654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94" name="Google Shape;694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95" name="Google Shape;695;p11"/>
          <p:cNvGrpSpPr/>
          <p:nvPr/>
        </p:nvGrpSpPr>
        <p:grpSpPr>
          <a:xfrm>
            <a:off x="7909123" y="3890673"/>
            <a:ext cx="1442553" cy="485433"/>
            <a:chOff x="4550196" y="3134917"/>
            <a:chExt cx="2043550" cy="572668"/>
          </a:xfrm>
        </p:grpSpPr>
        <p:sp>
          <p:nvSpPr>
            <p:cNvPr id="652" name="Google Shape;652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96" name="Google Shape;696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97" name="Google Shape;697;p11"/>
          <p:cNvGrpSpPr/>
          <p:nvPr/>
        </p:nvGrpSpPr>
        <p:grpSpPr>
          <a:xfrm>
            <a:off x="9942030" y="3890673"/>
            <a:ext cx="1442553" cy="485433"/>
            <a:chOff x="4550196" y="3134917"/>
            <a:chExt cx="2043550" cy="572668"/>
          </a:xfrm>
        </p:grpSpPr>
        <p:sp>
          <p:nvSpPr>
            <p:cNvPr id="649" name="Google Shape;649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698" name="Google Shape;698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699" name="Google Shape;699;p11"/>
          <p:cNvGrpSpPr/>
          <p:nvPr/>
        </p:nvGrpSpPr>
        <p:grpSpPr>
          <a:xfrm>
            <a:off x="534611" y="3890673"/>
            <a:ext cx="1442553" cy="485433"/>
            <a:chOff x="4550196" y="3134917"/>
            <a:chExt cx="2043550" cy="572668"/>
          </a:xfrm>
        </p:grpSpPr>
        <p:sp>
          <p:nvSpPr>
            <p:cNvPr id="635" name="Google Shape;635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700" name="Google Shape;700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701" name="Google Shape;701;p11"/>
          <p:cNvGrpSpPr/>
          <p:nvPr/>
        </p:nvGrpSpPr>
        <p:grpSpPr>
          <a:xfrm>
            <a:off x="2322771" y="3890673"/>
            <a:ext cx="1442553" cy="485433"/>
            <a:chOff x="4550196" y="3134917"/>
            <a:chExt cx="2043550" cy="572668"/>
          </a:xfrm>
        </p:grpSpPr>
        <p:sp>
          <p:nvSpPr>
            <p:cNvPr id="637" name="Google Shape;637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702" name="Google Shape;702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703" name="Google Shape;703;p11"/>
          <p:cNvGrpSpPr/>
          <p:nvPr/>
        </p:nvGrpSpPr>
        <p:grpSpPr>
          <a:xfrm>
            <a:off x="7064969" y="4563331"/>
            <a:ext cx="1442553" cy="485429"/>
            <a:chOff x="4550196" y="3134917"/>
            <a:chExt cx="2043550" cy="572662"/>
          </a:xfrm>
        </p:grpSpPr>
        <p:sp>
          <p:nvSpPr>
            <p:cNvPr id="664" name="Google Shape;664;p11"/>
            <p:cNvSpPr/>
            <p:nvPr/>
          </p:nvSpPr>
          <p:spPr>
            <a:xfrm>
              <a:off x="4620922" y="3222148"/>
              <a:ext cx="1972824" cy="485431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704" name="Google Shape;704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rgbClr val="FFDA67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705" name="Google Shape;705;p11"/>
          <p:cNvGrpSpPr/>
          <p:nvPr/>
        </p:nvGrpSpPr>
        <p:grpSpPr>
          <a:xfrm>
            <a:off x="8740264" y="4563329"/>
            <a:ext cx="1442553" cy="485433"/>
            <a:chOff x="4550196" y="3134917"/>
            <a:chExt cx="2043550" cy="572668"/>
          </a:xfrm>
        </p:grpSpPr>
        <p:sp>
          <p:nvSpPr>
            <p:cNvPr id="666" name="Google Shape;666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706" name="Google Shape;706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rgbClr val="FFDA67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grpSp>
        <p:nvGrpSpPr>
          <p:cNvPr id="707" name="Google Shape;707;p11"/>
          <p:cNvGrpSpPr/>
          <p:nvPr/>
        </p:nvGrpSpPr>
        <p:grpSpPr>
          <a:xfrm>
            <a:off x="2322771" y="4563329"/>
            <a:ext cx="1442553" cy="485433"/>
            <a:chOff x="4550196" y="3134917"/>
            <a:chExt cx="2043550" cy="572668"/>
          </a:xfrm>
        </p:grpSpPr>
        <p:sp>
          <p:nvSpPr>
            <p:cNvPr id="639" name="Google Shape;639;p11"/>
            <p:cNvSpPr/>
            <p:nvPr/>
          </p:nvSpPr>
          <p:spPr>
            <a:xfrm>
              <a:off x="4620922" y="3222153"/>
              <a:ext cx="1972824" cy="485432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D8D8D8"/>
                </a:gs>
              </a:gsLst>
              <a:lin ang="13500000" scaled="0"/>
            </a:gradFill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108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2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Nome Aqui</a:t>
              </a:r>
              <a:endParaRPr/>
            </a:p>
          </p:txBody>
        </p:sp>
        <p:sp>
          <p:nvSpPr>
            <p:cNvPr id="708" name="Google Shape;708;p11"/>
            <p:cNvSpPr/>
            <p:nvPr/>
          </p:nvSpPr>
          <p:spPr>
            <a:xfrm>
              <a:off x="4550196" y="3134917"/>
              <a:ext cx="1672489" cy="20159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36000" lIns="91425" spcFirstLastPara="1" rIns="91425" wrap="square" tIns="36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cargo/função</a:t>
              </a:r>
              <a:endParaRPr/>
            </a:p>
          </p:txBody>
        </p:sp>
      </p:grpSp>
      <p:sp>
        <p:nvSpPr>
          <p:cNvPr id="709" name="Google Shape;709;p11"/>
          <p:cNvSpPr txBox="1"/>
          <p:nvPr/>
        </p:nvSpPr>
        <p:spPr>
          <a:xfrm>
            <a:off x="896645" y="582613"/>
            <a:ext cx="3730397" cy="6061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 Black"/>
              <a:buNone/>
            </a:pPr>
            <a:r>
              <a:rPr lang="pt-BR" sz="3600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rPr>
              <a:t>CARGOS E </a:t>
            </a:r>
            <a:r>
              <a:rPr lang="pt-BR"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FUNÇÕES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4" name="Google Shape;714;p12"/>
          <p:cNvGrpSpPr/>
          <p:nvPr/>
        </p:nvGrpSpPr>
        <p:grpSpPr>
          <a:xfrm>
            <a:off x="2164080" y="299381"/>
            <a:ext cx="7863840" cy="837601"/>
            <a:chOff x="3522381" y="299381"/>
            <a:chExt cx="5147238" cy="837601"/>
          </a:xfrm>
        </p:grpSpPr>
        <p:sp>
          <p:nvSpPr>
            <p:cNvPr id="715" name="Google Shape;715;p12"/>
            <p:cNvSpPr/>
            <p:nvPr/>
          </p:nvSpPr>
          <p:spPr>
            <a:xfrm>
              <a:off x="3839868" y="299381"/>
              <a:ext cx="4512264" cy="606108"/>
            </a:xfrm>
            <a:prstGeom prst="rect">
              <a:avLst/>
            </a:prstGeom>
            <a:solidFill>
              <a:srgbClr val="6E6E6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6" name="Google Shape;716;p12"/>
            <p:cNvSpPr/>
            <p:nvPr/>
          </p:nvSpPr>
          <p:spPr>
            <a:xfrm>
              <a:off x="3678130" y="426702"/>
              <a:ext cx="4835740" cy="606108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7" name="Google Shape;717;p12"/>
            <p:cNvSpPr/>
            <p:nvPr/>
          </p:nvSpPr>
          <p:spPr>
            <a:xfrm>
              <a:off x="3522381" y="530874"/>
              <a:ext cx="5147238" cy="606108"/>
            </a:xfrm>
            <a:prstGeom prst="rect">
              <a:avLst/>
            </a:prstGeom>
            <a:solidFill>
              <a:srgbClr val="C6C6C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718" name="Google Shape;718;p12"/>
          <p:cNvSpPr txBox="1"/>
          <p:nvPr>
            <p:ph type="title"/>
          </p:nvPr>
        </p:nvSpPr>
        <p:spPr>
          <a:xfrm>
            <a:off x="838200" y="582613"/>
            <a:ext cx="10515600" cy="6061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Black"/>
              <a:buNone/>
            </a:pPr>
            <a:r>
              <a:rPr lang="pt-BR"/>
              <a:t>PLANEJAMENTO 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ESTRATÉGICO</a:t>
            </a:r>
            <a:endParaRPr/>
          </a:p>
        </p:txBody>
      </p:sp>
      <p:sp>
        <p:nvSpPr>
          <p:cNvPr id="719" name="Google Shape;719;p12"/>
          <p:cNvSpPr txBox="1"/>
          <p:nvPr/>
        </p:nvSpPr>
        <p:spPr>
          <a:xfrm>
            <a:off x="10207332" y="1601228"/>
            <a:ext cx="1146468" cy="14465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8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/>
          </a:p>
        </p:txBody>
      </p:sp>
      <p:sp>
        <p:nvSpPr>
          <p:cNvPr id="720" name="Google Shape;720;p12"/>
          <p:cNvSpPr/>
          <p:nvPr/>
        </p:nvSpPr>
        <p:spPr>
          <a:xfrm>
            <a:off x="838200" y="1666322"/>
            <a:ext cx="9666514" cy="1316363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Rocket" id="721" name="Google Shape;72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0625" y="1948404"/>
            <a:ext cx="752202" cy="752198"/>
          </a:xfrm>
          <a:prstGeom prst="rect">
            <a:avLst/>
          </a:prstGeom>
          <a:noFill/>
          <a:ln>
            <a:noFill/>
          </a:ln>
        </p:spPr>
      </p:pic>
      <p:sp>
        <p:nvSpPr>
          <p:cNvPr id="722" name="Google Shape;722;p12"/>
          <p:cNvSpPr txBox="1"/>
          <p:nvPr/>
        </p:nvSpPr>
        <p:spPr>
          <a:xfrm>
            <a:off x="2015252" y="1816672"/>
            <a:ext cx="432162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 ultricies, purus lectus malesuada.</a:t>
            </a:r>
            <a:endParaRPr/>
          </a:p>
        </p:txBody>
      </p:sp>
      <p:sp>
        <p:nvSpPr>
          <p:cNvPr id="723" name="Google Shape;723;p12"/>
          <p:cNvSpPr/>
          <p:nvPr/>
        </p:nvSpPr>
        <p:spPr>
          <a:xfrm>
            <a:off x="9263744" y="1769332"/>
            <a:ext cx="1110342" cy="111034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</p:txBody>
      </p:sp>
      <p:sp>
        <p:nvSpPr>
          <p:cNvPr id="724" name="Google Shape;724;p12"/>
          <p:cNvSpPr/>
          <p:nvPr/>
        </p:nvSpPr>
        <p:spPr>
          <a:xfrm>
            <a:off x="7923078" y="1769332"/>
            <a:ext cx="1110342" cy="111034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 sz="180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5" name="Google Shape;725;p12"/>
          <p:cNvSpPr/>
          <p:nvPr/>
        </p:nvSpPr>
        <p:spPr>
          <a:xfrm>
            <a:off x="6582412" y="1769332"/>
            <a:ext cx="1110342" cy="111034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</p:txBody>
      </p:sp>
      <p:sp>
        <p:nvSpPr>
          <p:cNvPr id="726" name="Google Shape;726;p12"/>
          <p:cNvSpPr txBox="1"/>
          <p:nvPr/>
        </p:nvSpPr>
        <p:spPr>
          <a:xfrm>
            <a:off x="10207332" y="3133035"/>
            <a:ext cx="1146468" cy="14465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8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/>
          </a:p>
        </p:txBody>
      </p:sp>
      <p:sp>
        <p:nvSpPr>
          <p:cNvPr id="727" name="Google Shape;727;p12"/>
          <p:cNvSpPr/>
          <p:nvPr/>
        </p:nvSpPr>
        <p:spPr>
          <a:xfrm>
            <a:off x="838200" y="3198129"/>
            <a:ext cx="9666514" cy="1316363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Carteira com preenchimento sólido" id="728" name="Google Shape;72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0627" y="3480211"/>
            <a:ext cx="752198" cy="752198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12"/>
          <p:cNvSpPr txBox="1"/>
          <p:nvPr/>
        </p:nvSpPr>
        <p:spPr>
          <a:xfrm>
            <a:off x="2015252" y="3348479"/>
            <a:ext cx="432162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 ultricies, purus lectus malesuada.</a:t>
            </a:r>
            <a:endParaRPr/>
          </a:p>
        </p:txBody>
      </p:sp>
      <p:sp>
        <p:nvSpPr>
          <p:cNvPr id="730" name="Google Shape;730;p12"/>
          <p:cNvSpPr/>
          <p:nvPr/>
        </p:nvSpPr>
        <p:spPr>
          <a:xfrm>
            <a:off x="9263744" y="3301139"/>
            <a:ext cx="1110342" cy="111034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</p:txBody>
      </p:sp>
      <p:sp>
        <p:nvSpPr>
          <p:cNvPr id="731" name="Google Shape;731;p12"/>
          <p:cNvSpPr/>
          <p:nvPr/>
        </p:nvSpPr>
        <p:spPr>
          <a:xfrm>
            <a:off x="7923078" y="3301139"/>
            <a:ext cx="1110342" cy="111034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 sz="180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2" name="Google Shape;732;p12"/>
          <p:cNvSpPr/>
          <p:nvPr/>
        </p:nvSpPr>
        <p:spPr>
          <a:xfrm>
            <a:off x="6582412" y="3301139"/>
            <a:ext cx="1110342" cy="111034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</p:txBody>
      </p:sp>
      <p:sp>
        <p:nvSpPr>
          <p:cNvPr id="733" name="Google Shape;733;p12"/>
          <p:cNvSpPr txBox="1"/>
          <p:nvPr/>
        </p:nvSpPr>
        <p:spPr>
          <a:xfrm>
            <a:off x="10207332" y="4681730"/>
            <a:ext cx="1146468" cy="14465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8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/>
          </a:p>
        </p:txBody>
      </p:sp>
      <p:sp>
        <p:nvSpPr>
          <p:cNvPr id="734" name="Google Shape;734;p12"/>
          <p:cNvSpPr/>
          <p:nvPr/>
        </p:nvSpPr>
        <p:spPr>
          <a:xfrm>
            <a:off x="838200" y="4746824"/>
            <a:ext cx="9666514" cy="1316363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Na mosca com preenchimento sólido" id="735" name="Google Shape;735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0627" y="5028906"/>
            <a:ext cx="752198" cy="752198"/>
          </a:xfrm>
          <a:prstGeom prst="rect">
            <a:avLst/>
          </a:prstGeom>
          <a:noFill/>
          <a:ln>
            <a:noFill/>
          </a:ln>
        </p:spPr>
      </p:pic>
      <p:sp>
        <p:nvSpPr>
          <p:cNvPr id="736" name="Google Shape;736;p12"/>
          <p:cNvSpPr txBox="1"/>
          <p:nvPr/>
        </p:nvSpPr>
        <p:spPr>
          <a:xfrm>
            <a:off x="2015252" y="4897174"/>
            <a:ext cx="432162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 ultricies, purus lectus malesuada.</a:t>
            </a:r>
            <a:endParaRPr/>
          </a:p>
        </p:txBody>
      </p:sp>
      <p:sp>
        <p:nvSpPr>
          <p:cNvPr id="737" name="Google Shape;737;p12"/>
          <p:cNvSpPr/>
          <p:nvPr/>
        </p:nvSpPr>
        <p:spPr>
          <a:xfrm>
            <a:off x="9263744" y="4849834"/>
            <a:ext cx="1110342" cy="111034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 sz="1800">
              <a:solidFill>
                <a:schemeClr val="accent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8" name="Google Shape;738;p12"/>
          <p:cNvSpPr/>
          <p:nvPr/>
        </p:nvSpPr>
        <p:spPr>
          <a:xfrm>
            <a:off x="7923078" y="4849834"/>
            <a:ext cx="1110342" cy="111034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 sz="1800">
              <a:solidFill>
                <a:schemeClr val="accent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9" name="Google Shape;739;p12"/>
          <p:cNvSpPr/>
          <p:nvPr/>
        </p:nvSpPr>
        <p:spPr>
          <a:xfrm>
            <a:off x="6582412" y="4849834"/>
            <a:ext cx="1110342" cy="111034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13"/>
          <p:cNvSpPr txBox="1"/>
          <p:nvPr>
            <p:ph type="title"/>
          </p:nvPr>
        </p:nvSpPr>
        <p:spPr>
          <a:xfrm>
            <a:off x="838200" y="582613"/>
            <a:ext cx="10515600" cy="6061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Black"/>
              <a:buNone/>
            </a:pPr>
            <a:r>
              <a:rPr lang="pt-BR"/>
              <a:t>DIVISÃO 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DE TIMES</a:t>
            </a:r>
            <a:endParaRPr/>
          </a:p>
        </p:txBody>
      </p:sp>
      <p:sp>
        <p:nvSpPr>
          <p:cNvPr id="745" name="Google Shape;745;p13"/>
          <p:cNvSpPr/>
          <p:nvPr/>
        </p:nvSpPr>
        <p:spPr>
          <a:xfrm rot="-5400000">
            <a:off x="1563797" y="364182"/>
            <a:ext cx="4913462" cy="6908939"/>
          </a:xfrm>
          <a:prstGeom prst="round2SameRect">
            <a:avLst>
              <a:gd fmla="val 8898" name="adj1"/>
              <a:gd fmla="val 0" name="adj2"/>
            </a:avLst>
          </a:prstGeom>
          <a:solidFill>
            <a:srgbClr val="37373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6" name="Google Shape;746;p13"/>
          <p:cNvSpPr/>
          <p:nvPr/>
        </p:nvSpPr>
        <p:spPr>
          <a:xfrm>
            <a:off x="6096000" y="1361920"/>
            <a:ext cx="2751486" cy="2455477"/>
          </a:xfrm>
          <a:prstGeom prst="roundRect">
            <a:avLst>
              <a:gd fmla="val 17273" name="adj"/>
            </a:avLst>
          </a:prstGeom>
          <a:solidFill>
            <a:srgbClr val="C6C6C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7" name="Google Shape;747;p13"/>
          <p:cNvSpPr/>
          <p:nvPr/>
        </p:nvSpPr>
        <p:spPr>
          <a:xfrm>
            <a:off x="6096000" y="3817397"/>
            <a:ext cx="2751486" cy="2455477"/>
          </a:xfrm>
          <a:prstGeom prst="roundRect">
            <a:avLst>
              <a:gd fmla="val 1727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8" name="Google Shape;748;p13"/>
          <p:cNvSpPr txBox="1"/>
          <p:nvPr/>
        </p:nvSpPr>
        <p:spPr>
          <a:xfrm>
            <a:off x="6304335" y="1827912"/>
            <a:ext cx="2334817" cy="15234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Time #1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 ultricies.</a:t>
            </a:r>
            <a:endParaRPr/>
          </a:p>
        </p:txBody>
      </p:sp>
      <p:sp>
        <p:nvSpPr>
          <p:cNvPr id="749" name="Google Shape;749;p13"/>
          <p:cNvSpPr/>
          <p:nvPr/>
        </p:nvSpPr>
        <p:spPr>
          <a:xfrm>
            <a:off x="8847486" y="1361920"/>
            <a:ext cx="2751486" cy="2455477"/>
          </a:xfrm>
          <a:prstGeom prst="roundRect">
            <a:avLst>
              <a:gd fmla="val 1727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0" name="Google Shape;750;p13"/>
          <p:cNvSpPr txBox="1"/>
          <p:nvPr/>
        </p:nvSpPr>
        <p:spPr>
          <a:xfrm>
            <a:off x="9055820" y="1827912"/>
            <a:ext cx="2334817" cy="15234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Time #2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 ultricies.</a:t>
            </a:r>
            <a:endParaRPr/>
          </a:p>
        </p:txBody>
      </p:sp>
      <p:sp>
        <p:nvSpPr>
          <p:cNvPr id="751" name="Google Shape;751;p13"/>
          <p:cNvSpPr txBox="1"/>
          <p:nvPr/>
        </p:nvSpPr>
        <p:spPr>
          <a:xfrm>
            <a:off x="6304335" y="4283388"/>
            <a:ext cx="2334817" cy="15234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Time #3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 ultricies.</a:t>
            </a:r>
            <a:endParaRPr/>
          </a:p>
        </p:txBody>
      </p:sp>
      <p:sp>
        <p:nvSpPr>
          <p:cNvPr id="752" name="Google Shape;752;p13"/>
          <p:cNvSpPr/>
          <p:nvPr/>
        </p:nvSpPr>
        <p:spPr>
          <a:xfrm>
            <a:off x="8847486" y="3817397"/>
            <a:ext cx="2751486" cy="2455477"/>
          </a:xfrm>
          <a:prstGeom prst="roundRect">
            <a:avLst>
              <a:gd fmla="val 17273" name="adj"/>
            </a:avLst>
          </a:prstGeom>
          <a:solidFill>
            <a:srgbClr val="C6C6C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3" name="Google Shape;753;p13"/>
          <p:cNvSpPr txBox="1"/>
          <p:nvPr/>
        </p:nvSpPr>
        <p:spPr>
          <a:xfrm>
            <a:off x="9055820" y="4283388"/>
            <a:ext cx="2334817" cy="15234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Time #4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 ultricies.</a:t>
            </a:r>
            <a:endParaRPr/>
          </a:p>
        </p:txBody>
      </p:sp>
      <p:sp>
        <p:nvSpPr>
          <p:cNvPr id="754" name="Google Shape;754;p13"/>
          <p:cNvSpPr txBox="1"/>
          <p:nvPr/>
        </p:nvSpPr>
        <p:spPr>
          <a:xfrm>
            <a:off x="1388615" y="1827912"/>
            <a:ext cx="3946865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Nunc viverra imperdiet enim. Fusce est. Vivamus a tellus.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Pellentesque habitant morbi tristique senectus et netus et malesuada fames ac turpis egestas. Proin pharetra nonummy pede. Mauris et orci.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9" name="Google Shape;759;p14"/>
          <p:cNvCxnSpPr>
            <a:stCxn id="760" idx="4"/>
            <a:endCxn id="761" idx="0"/>
          </p:cNvCxnSpPr>
          <p:nvPr/>
        </p:nvCxnSpPr>
        <p:spPr>
          <a:xfrm>
            <a:off x="6927898" y="4099851"/>
            <a:ext cx="0" cy="1168200"/>
          </a:xfrm>
          <a:prstGeom prst="straightConnector1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62" name="Google Shape;762;p14"/>
          <p:cNvSpPr/>
          <p:nvPr/>
        </p:nvSpPr>
        <p:spPr>
          <a:xfrm>
            <a:off x="6605276" y="304820"/>
            <a:ext cx="5049465" cy="606108"/>
          </a:xfrm>
          <a:prstGeom prst="rect">
            <a:avLst/>
          </a:prstGeom>
          <a:solidFill>
            <a:srgbClr val="89B8D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3" name="Google Shape;763;p14"/>
          <p:cNvSpPr/>
          <p:nvPr/>
        </p:nvSpPr>
        <p:spPr>
          <a:xfrm>
            <a:off x="6466380" y="432141"/>
            <a:ext cx="5049465" cy="606108"/>
          </a:xfrm>
          <a:prstGeom prst="rect">
            <a:avLst/>
          </a:prstGeom>
          <a:solidFill>
            <a:srgbClr val="AFD0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4" name="Google Shape;764;p14"/>
          <p:cNvSpPr/>
          <p:nvPr/>
        </p:nvSpPr>
        <p:spPr>
          <a:xfrm>
            <a:off x="6304334" y="536313"/>
            <a:ext cx="5049465" cy="606108"/>
          </a:xfrm>
          <a:prstGeom prst="rect">
            <a:avLst/>
          </a:prstGeom>
          <a:solidFill>
            <a:srgbClr val="D6E7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5" name="Google Shape;765;p14"/>
          <p:cNvSpPr txBox="1"/>
          <p:nvPr>
            <p:ph type="title"/>
          </p:nvPr>
        </p:nvSpPr>
        <p:spPr>
          <a:xfrm>
            <a:off x="6304334" y="582613"/>
            <a:ext cx="5049465" cy="6061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aleway Black"/>
              <a:buNone/>
            </a:pPr>
            <a:r>
              <a:rPr lang="pt-BR">
                <a:solidFill>
                  <a:schemeClr val="accent1"/>
                </a:solidFill>
              </a:rPr>
              <a:t>TIME #1</a:t>
            </a:r>
            <a:endParaRPr/>
          </a:p>
        </p:txBody>
      </p:sp>
      <p:sp>
        <p:nvSpPr>
          <p:cNvPr id="766" name="Google Shape;766;p14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7" name="Google Shape;767;p14"/>
          <p:cNvSpPr txBox="1"/>
          <p:nvPr/>
        </p:nvSpPr>
        <p:spPr>
          <a:xfrm>
            <a:off x="6423950" y="1551008"/>
            <a:ext cx="5049466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  <a:endParaRPr/>
          </a:p>
        </p:txBody>
      </p:sp>
      <p:sp>
        <p:nvSpPr>
          <p:cNvPr id="760" name="Google Shape;760;p14"/>
          <p:cNvSpPr/>
          <p:nvPr/>
        </p:nvSpPr>
        <p:spPr>
          <a:xfrm>
            <a:off x="6657715" y="3559485"/>
            <a:ext cx="540366" cy="540366"/>
          </a:xfrm>
          <a:prstGeom prst="ellipse">
            <a:avLst/>
          </a:prstGeom>
          <a:gradFill>
            <a:gsLst>
              <a:gs pos="0">
                <a:srgbClr val="2B5C77"/>
              </a:gs>
              <a:gs pos="48000">
                <a:srgbClr val="438DB8"/>
              </a:gs>
              <a:gs pos="100000">
                <a:srgbClr val="89B8D4"/>
              </a:gs>
            </a:gsLst>
            <a:path path="circle">
              <a:fillToRect b="100%" r="100%"/>
            </a:path>
            <a:tileRect l="-100%" t="-100%"/>
          </a:gradFill>
          <a:ln cap="flat" cmpd="sng" w="25400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Web design com preenchimento sólido" id="768" name="Google Shape;76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8231" y="3669998"/>
            <a:ext cx="319334" cy="319334"/>
          </a:xfrm>
          <a:prstGeom prst="rect">
            <a:avLst/>
          </a:prstGeom>
          <a:noFill/>
          <a:ln>
            <a:noFill/>
          </a:ln>
        </p:spPr>
      </p:pic>
      <p:sp>
        <p:nvSpPr>
          <p:cNvPr id="769" name="Google Shape;769;p14"/>
          <p:cNvSpPr txBox="1"/>
          <p:nvPr/>
        </p:nvSpPr>
        <p:spPr>
          <a:xfrm>
            <a:off x="7338348" y="3506499"/>
            <a:ext cx="41350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</a:t>
            </a:r>
            <a:endParaRPr/>
          </a:p>
        </p:txBody>
      </p:sp>
      <p:sp>
        <p:nvSpPr>
          <p:cNvPr id="770" name="Google Shape;770;p14"/>
          <p:cNvSpPr/>
          <p:nvPr/>
        </p:nvSpPr>
        <p:spPr>
          <a:xfrm>
            <a:off x="6657715" y="4413799"/>
            <a:ext cx="540366" cy="540366"/>
          </a:xfrm>
          <a:prstGeom prst="ellipse">
            <a:avLst/>
          </a:prstGeom>
          <a:gradFill>
            <a:gsLst>
              <a:gs pos="0">
                <a:srgbClr val="2B5C77"/>
              </a:gs>
              <a:gs pos="48000">
                <a:srgbClr val="438DB8"/>
              </a:gs>
              <a:gs pos="100000">
                <a:srgbClr val="89B8D4"/>
              </a:gs>
            </a:gsLst>
            <a:path path="circle">
              <a:fillToRect b="100%" r="100%"/>
            </a:path>
            <a:tileRect l="-100%" t="-100%"/>
          </a:gradFill>
          <a:ln cap="flat" cmpd="sng" w="25400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Web design com preenchimento sólido" id="771" name="Google Shape;77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8231" y="4524312"/>
            <a:ext cx="319334" cy="319334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p14"/>
          <p:cNvSpPr txBox="1"/>
          <p:nvPr/>
        </p:nvSpPr>
        <p:spPr>
          <a:xfrm>
            <a:off x="7338348" y="4360813"/>
            <a:ext cx="41350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</a:t>
            </a:r>
            <a:endParaRPr/>
          </a:p>
        </p:txBody>
      </p:sp>
      <p:sp>
        <p:nvSpPr>
          <p:cNvPr id="761" name="Google Shape;761;p14"/>
          <p:cNvSpPr/>
          <p:nvPr/>
        </p:nvSpPr>
        <p:spPr>
          <a:xfrm>
            <a:off x="6657715" y="5268113"/>
            <a:ext cx="540366" cy="540366"/>
          </a:xfrm>
          <a:prstGeom prst="ellipse">
            <a:avLst/>
          </a:prstGeom>
          <a:gradFill>
            <a:gsLst>
              <a:gs pos="0">
                <a:srgbClr val="2B5C77"/>
              </a:gs>
              <a:gs pos="48000">
                <a:srgbClr val="438DB8"/>
              </a:gs>
              <a:gs pos="100000">
                <a:srgbClr val="89B8D4"/>
              </a:gs>
            </a:gsLst>
            <a:path path="circle">
              <a:fillToRect b="100%" r="100%"/>
            </a:path>
            <a:tileRect l="-100%" t="-100%"/>
          </a:gradFill>
          <a:ln cap="flat" cmpd="sng" w="25400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Web design com preenchimento sólido" id="773" name="Google Shape;77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8231" y="5378626"/>
            <a:ext cx="319334" cy="319334"/>
          </a:xfrm>
          <a:prstGeom prst="rect">
            <a:avLst/>
          </a:prstGeom>
          <a:noFill/>
          <a:ln>
            <a:noFill/>
          </a:ln>
        </p:spPr>
      </p:pic>
      <p:sp>
        <p:nvSpPr>
          <p:cNvPr id="774" name="Google Shape;774;p14"/>
          <p:cNvSpPr txBox="1"/>
          <p:nvPr/>
        </p:nvSpPr>
        <p:spPr>
          <a:xfrm>
            <a:off x="7338348" y="5215127"/>
            <a:ext cx="41350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</a:t>
            </a:r>
            <a:endParaRPr/>
          </a:p>
        </p:txBody>
      </p:sp>
      <p:sp>
        <p:nvSpPr>
          <p:cNvPr id="775" name="Google Shape;775;p14"/>
          <p:cNvSpPr/>
          <p:nvPr/>
        </p:nvSpPr>
        <p:spPr>
          <a:xfrm>
            <a:off x="925243" y="1306243"/>
            <a:ext cx="4245514" cy="4245514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0" l="-28780" r="-4549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6" name="Google Shape;776;p14"/>
          <p:cNvSpPr/>
          <p:nvPr/>
        </p:nvSpPr>
        <p:spPr>
          <a:xfrm>
            <a:off x="718145" y="1099145"/>
            <a:ext cx="4659711" cy="4659711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1" name="Google Shape;781;p15"/>
          <p:cNvCxnSpPr>
            <a:stCxn id="782" idx="4"/>
            <a:endCxn id="783" idx="0"/>
          </p:cNvCxnSpPr>
          <p:nvPr/>
        </p:nvCxnSpPr>
        <p:spPr>
          <a:xfrm>
            <a:off x="951955" y="4099851"/>
            <a:ext cx="0" cy="1168200"/>
          </a:xfrm>
          <a:prstGeom prst="straightConnector1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84" name="Google Shape;784;p15"/>
          <p:cNvSpPr/>
          <p:nvPr/>
        </p:nvSpPr>
        <p:spPr>
          <a:xfrm>
            <a:off x="629333" y="304820"/>
            <a:ext cx="5049465" cy="606108"/>
          </a:xfrm>
          <a:prstGeom prst="rect">
            <a:avLst/>
          </a:prstGeom>
          <a:solidFill>
            <a:srgbClr val="D3E06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5" name="Google Shape;785;p15"/>
          <p:cNvSpPr/>
          <p:nvPr/>
        </p:nvSpPr>
        <p:spPr>
          <a:xfrm>
            <a:off x="490437" y="432141"/>
            <a:ext cx="5049465" cy="606108"/>
          </a:xfrm>
          <a:prstGeom prst="rect">
            <a:avLst/>
          </a:prstGeom>
          <a:solidFill>
            <a:srgbClr val="E1EB9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6" name="Google Shape;786;p15"/>
          <p:cNvSpPr/>
          <p:nvPr/>
        </p:nvSpPr>
        <p:spPr>
          <a:xfrm>
            <a:off x="328391" y="536313"/>
            <a:ext cx="5049465" cy="606108"/>
          </a:xfrm>
          <a:prstGeom prst="rect">
            <a:avLst/>
          </a:prstGeom>
          <a:solidFill>
            <a:srgbClr val="F1F5C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7" name="Google Shape;787;p15"/>
          <p:cNvSpPr txBox="1"/>
          <p:nvPr>
            <p:ph type="title"/>
          </p:nvPr>
        </p:nvSpPr>
        <p:spPr>
          <a:xfrm>
            <a:off x="328391" y="582613"/>
            <a:ext cx="5049465" cy="6061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Raleway Black"/>
              <a:buNone/>
            </a:pPr>
            <a:r>
              <a:rPr lang="pt-BR">
                <a:solidFill>
                  <a:schemeClr val="accent2"/>
                </a:solidFill>
              </a:rPr>
              <a:t>TIME #2</a:t>
            </a:r>
            <a:endParaRPr/>
          </a:p>
        </p:txBody>
      </p:sp>
      <p:sp>
        <p:nvSpPr>
          <p:cNvPr id="788" name="Google Shape;788;p15"/>
          <p:cNvSpPr txBox="1"/>
          <p:nvPr/>
        </p:nvSpPr>
        <p:spPr>
          <a:xfrm>
            <a:off x="448007" y="1551008"/>
            <a:ext cx="5049466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  <a:endParaRPr/>
          </a:p>
        </p:txBody>
      </p:sp>
      <p:sp>
        <p:nvSpPr>
          <p:cNvPr id="789" name="Google Shape;789;p15"/>
          <p:cNvSpPr txBox="1"/>
          <p:nvPr/>
        </p:nvSpPr>
        <p:spPr>
          <a:xfrm>
            <a:off x="1362405" y="3506499"/>
            <a:ext cx="41350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</a:t>
            </a:r>
            <a:endParaRPr/>
          </a:p>
        </p:txBody>
      </p:sp>
      <p:sp>
        <p:nvSpPr>
          <p:cNvPr id="790" name="Google Shape;790;p15"/>
          <p:cNvSpPr txBox="1"/>
          <p:nvPr/>
        </p:nvSpPr>
        <p:spPr>
          <a:xfrm>
            <a:off x="1362405" y="4360813"/>
            <a:ext cx="41350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</a:t>
            </a:r>
            <a:endParaRPr/>
          </a:p>
        </p:txBody>
      </p:sp>
      <p:sp>
        <p:nvSpPr>
          <p:cNvPr id="791" name="Google Shape;791;p15"/>
          <p:cNvSpPr txBox="1"/>
          <p:nvPr/>
        </p:nvSpPr>
        <p:spPr>
          <a:xfrm>
            <a:off x="1362405" y="5215127"/>
            <a:ext cx="41350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</a:t>
            </a:r>
            <a:endParaRPr/>
          </a:p>
        </p:txBody>
      </p:sp>
      <p:sp>
        <p:nvSpPr>
          <p:cNvPr id="792" name="Google Shape;792;p1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3" name="Google Shape;793;p15"/>
          <p:cNvSpPr/>
          <p:nvPr/>
        </p:nvSpPr>
        <p:spPr>
          <a:xfrm>
            <a:off x="7021243" y="1306243"/>
            <a:ext cx="4245514" cy="4245514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-28780" r="-4549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4" name="Google Shape;794;p15"/>
          <p:cNvSpPr/>
          <p:nvPr/>
        </p:nvSpPr>
        <p:spPr>
          <a:xfrm>
            <a:off x="6814145" y="1099145"/>
            <a:ext cx="4659711" cy="4659711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95" name="Google Shape;795;p15"/>
          <p:cNvGrpSpPr/>
          <p:nvPr/>
        </p:nvGrpSpPr>
        <p:grpSpPr>
          <a:xfrm>
            <a:off x="681772" y="3559485"/>
            <a:ext cx="540366" cy="540366"/>
            <a:chOff x="389671" y="3084897"/>
            <a:chExt cx="914400" cy="914400"/>
          </a:xfrm>
        </p:grpSpPr>
        <p:sp>
          <p:nvSpPr>
            <p:cNvPr id="782" name="Google Shape;782;p15"/>
            <p:cNvSpPr/>
            <p:nvPr/>
          </p:nvSpPr>
          <p:spPr>
            <a:xfrm>
              <a:off x="389671" y="3084897"/>
              <a:ext cx="914400" cy="914400"/>
            </a:xfrm>
            <a:prstGeom prst="ellipse">
              <a:avLst/>
            </a:prstGeom>
            <a:gradFill>
              <a:gsLst>
                <a:gs pos="0">
                  <a:srgbClr val="6F7A1A"/>
                </a:gs>
                <a:gs pos="48000">
                  <a:srgbClr val="ACBD27"/>
                </a:gs>
                <a:gs pos="100000">
                  <a:srgbClr val="D3E06F"/>
                </a:gs>
              </a:gsLst>
              <a:lin ang="2700000" scaled="0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descr="Tabela com preenchimento sólido" id="796" name="Google Shape;796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6684" y="3271911"/>
              <a:ext cx="540374" cy="54037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97" name="Google Shape;797;p15"/>
          <p:cNvGrpSpPr/>
          <p:nvPr/>
        </p:nvGrpSpPr>
        <p:grpSpPr>
          <a:xfrm>
            <a:off x="681772" y="4413795"/>
            <a:ext cx="540366" cy="540366"/>
            <a:chOff x="389671" y="3084897"/>
            <a:chExt cx="914400" cy="914400"/>
          </a:xfrm>
        </p:grpSpPr>
        <p:sp>
          <p:nvSpPr>
            <p:cNvPr id="798" name="Google Shape;798;p15"/>
            <p:cNvSpPr/>
            <p:nvPr/>
          </p:nvSpPr>
          <p:spPr>
            <a:xfrm>
              <a:off x="389671" y="3084897"/>
              <a:ext cx="914400" cy="914400"/>
            </a:xfrm>
            <a:prstGeom prst="ellipse">
              <a:avLst/>
            </a:prstGeom>
            <a:gradFill>
              <a:gsLst>
                <a:gs pos="0">
                  <a:srgbClr val="6F7A1A"/>
                </a:gs>
                <a:gs pos="48000">
                  <a:srgbClr val="ACBD27"/>
                </a:gs>
                <a:gs pos="100000">
                  <a:srgbClr val="D3E06F"/>
                </a:gs>
              </a:gsLst>
              <a:lin ang="2700000" scaled="0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descr="Tabela com preenchimento sólido" id="799" name="Google Shape;799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6684" y="3271911"/>
              <a:ext cx="540374" cy="54037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00" name="Google Shape;800;p15"/>
          <p:cNvGrpSpPr/>
          <p:nvPr/>
        </p:nvGrpSpPr>
        <p:grpSpPr>
          <a:xfrm>
            <a:off x="681772" y="5268105"/>
            <a:ext cx="540366" cy="540366"/>
            <a:chOff x="389671" y="3084897"/>
            <a:chExt cx="914400" cy="914400"/>
          </a:xfrm>
        </p:grpSpPr>
        <p:sp>
          <p:nvSpPr>
            <p:cNvPr id="783" name="Google Shape;783;p15"/>
            <p:cNvSpPr/>
            <p:nvPr/>
          </p:nvSpPr>
          <p:spPr>
            <a:xfrm>
              <a:off x="389671" y="3084897"/>
              <a:ext cx="914400" cy="914400"/>
            </a:xfrm>
            <a:prstGeom prst="ellipse">
              <a:avLst/>
            </a:prstGeom>
            <a:gradFill>
              <a:gsLst>
                <a:gs pos="0">
                  <a:srgbClr val="6F7A1A"/>
                </a:gs>
                <a:gs pos="48000">
                  <a:srgbClr val="ACBD27"/>
                </a:gs>
                <a:gs pos="100000">
                  <a:srgbClr val="D3E06F"/>
                </a:gs>
              </a:gsLst>
              <a:lin ang="2700000" scaled="0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descr="Tabela com preenchimento sólido" id="801" name="Google Shape;801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6684" y="3271911"/>
              <a:ext cx="540374" cy="54037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6" name="Google Shape;806;p16"/>
          <p:cNvGrpSpPr/>
          <p:nvPr/>
        </p:nvGrpSpPr>
        <p:grpSpPr>
          <a:xfrm>
            <a:off x="3159366" y="299381"/>
            <a:ext cx="5873268" cy="837601"/>
            <a:chOff x="3522381" y="299381"/>
            <a:chExt cx="5147238" cy="837601"/>
          </a:xfrm>
        </p:grpSpPr>
        <p:sp>
          <p:nvSpPr>
            <p:cNvPr id="807" name="Google Shape;807;p16"/>
            <p:cNvSpPr/>
            <p:nvPr/>
          </p:nvSpPr>
          <p:spPr>
            <a:xfrm>
              <a:off x="3839868" y="299381"/>
              <a:ext cx="4512264" cy="606108"/>
            </a:xfrm>
            <a:prstGeom prst="rect">
              <a:avLst/>
            </a:prstGeom>
            <a:solidFill>
              <a:srgbClr val="6E6E6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3678130" y="426702"/>
              <a:ext cx="4835740" cy="606108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3522381" y="530874"/>
              <a:ext cx="5147238" cy="606108"/>
            </a:xfrm>
            <a:prstGeom prst="rect">
              <a:avLst/>
            </a:prstGeom>
            <a:solidFill>
              <a:srgbClr val="C6C6C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810" name="Google Shape;810;p16"/>
          <p:cNvSpPr txBox="1"/>
          <p:nvPr>
            <p:ph type="title"/>
          </p:nvPr>
        </p:nvSpPr>
        <p:spPr>
          <a:xfrm>
            <a:off x="838200" y="582613"/>
            <a:ext cx="10515600" cy="6061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Black"/>
              <a:buNone/>
            </a:pPr>
            <a:r>
              <a:rPr lang="pt-BR"/>
              <a:t>NOSSO 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TIME DE FERAS</a:t>
            </a:r>
            <a:endParaRPr/>
          </a:p>
        </p:txBody>
      </p:sp>
      <p:grpSp>
        <p:nvGrpSpPr>
          <p:cNvPr id="811" name="Google Shape;811;p16"/>
          <p:cNvGrpSpPr/>
          <p:nvPr/>
        </p:nvGrpSpPr>
        <p:grpSpPr>
          <a:xfrm>
            <a:off x="5173628" y="1619442"/>
            <a:ext cx="1836472" cy="2085103"/>
            <a:chOff x="4351111" y="1931619"/>
            <a:chExt cx="1836472" cy="2085103"/>
          </a:xfrm>
        </p:grpSpPr>
        <p:sp>
          <p:nvSpPr>
            <p:cNvPr id="812" name="Google Shape;812;p16"/>
            <p:cNvSpPr/>
            <p:nvPr/>
          </p:nvSpPr>
          <p:spPr>
            <a:xfrm>
              <a:off x="4600235" y="1931619"/>
              <a:ext cx="1338225" cy="1338223"/>
            </a:xfrm>
            <a:prstGeom prst="ellipse">
              <a:avLst/>
            </a:prstGeom>
            <a:gradFill>
              <a:gsLst>
                <a:gs pos="0">
                  <a:srgbClr val="F2F2F2"/>
                </a:gs>
                <a:gs pos="100000">
                  <a:srgbClr val="BFBFBF"/>
                </a:gs>
              </a:gsLst>
              <a:path path="circle">
                <a:fillToRect l="100%" t="100%"/>
              </a:path>
              <a:tileRect b="-100%" r="-100%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13" name="Google Shape;813;p16"/>
            <p:cNvSpPr/>
            <p:nvPr/>
          </p:nvSpPr>
          <p:spPr>
            <a:xfrm>
              <a:off x="4687512" y="2018896"/>
              <a:ext cx="1163672" cy="116367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-334081" l="-50748" r="-637397" t="-91377"/>
              </a:stretch>
            </a:blip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14" name="Google Shape;814;p16"/>
            <p:cNvGrpSpPr/>
            <p:nvPr/>
          </p:nvGrpSpPr>
          <p:grpSpPr>
            <a:xfrm>
              <a:off x="4351111" y="3355083"/>
              <a:ext cx="1836472" cy="661639"/>
              <a:chOff x="7559392" y="4575810"/>
              <a:chExt cx="1836472" cy="661639"/>
            </a:xfrm>
          </p:grpSpPr>
          <p:sp>
            <p:nvSpPr>
              <p:cNvPr id="815" name="Google Shape;815;p16"/>
              <p:cNvSpPr/>
              <p:nvPr/>
            </p:nvSpPr>
            <p:spPr>
              <a:xfrm>
                <a:off x="9188800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0" y="0"/>
                    </a:moveTo>
                    <a:cubicBezTo>
                      <a:pt x="252505" y="0"/>
                      <a:pt x="457200" y="204695"/>
                      <a:pt x="457200" y="457200"/>
                    </a:cubicBezTo>
                    <a:cubicBezTo>
                      <a:pt x="457200" y="709705"/>
                      <a:pt x="252505" y="914400"/>
                      <a:pt x="0" y="91440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6F7A1A"/>
                  </a:gs>
                  <a:gs pos="48000">
                    <a:srgbClr val="ACBD27"/>
                  </a:gs>
                  <a:gs pos="100000">
                    <a:srgbClr val="D3E06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16" name="Google Shape;816;p16"/>
              <p:cNvSpPr/>
              <p:nvPr/>
            </p:nvSpPr>
            <p:spPr>
              <a:xfrm>
                <a:off x="7559392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457200" y="0"/>
                    </a:moveTo>
                    <a:lnTo>
                      <a:pt x="457200" y="914400"/>
                    </a:lnTo>
                    <a:cubicBezTo>
                      <a:pt x="204695" y="914400"/>
                      <a:pt x="0" y="709705"/>
                      <a:pt x="0" y="457200"/>
                    </a:cubicBezTo>
                    <a:cubicBezTo>
                      <a:pt x="0" y="204695"/>
                      <a:pt x="204695" y="0"/>
                      <a:pt x="4572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6F7A1A"/>
                  </a:gs>
                  <a:gs pos="48000">
                    <a:srgbClr val="ACBD27"/>
                  </a:gs>
                  <a:gs pos="100000">
                    <a:srgbClr val="D3E06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17" name="Google Shape;817;p16"/>
              <p:cNvSpPr/>
              <p:nvPr/>
            </p:nvSpPr>
            <p:spPr>
              <a:xfrm>
                <a:off x="7595691" y="4605299"/>
                <a:ext cx="1763874" cy="355151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18" name="Google Shape;818;p16"/>
              <p:cNvSpPr txBox="1"/>
              <p:nvPr/>
            </p:nvSpPr>
            <p:spPr>
              <a:xfrm>
                <a:off x="7978934" y="4644375"/>
                <a:ext cx="997388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2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</p:txBody>
          </p:sp>
          <p:sp>
            <p:nvSpPr>
              <p:cNvPr id="819" name="Google Shape;819;p16"/>
              <p:cNvSpPr txBox="1"/>
              <p:nvPr/>
            </p:nvSpPr>
            <p:spPr>
              <a:xfrm>
                <a:off x="7984545" y="4960450"/>
                <a:ext cx="986167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  <p:grpSp>
        <p:nvGrpSpPr>
          <p:cNvPr id="820" name="Google Shape;820;p16"/>
          <p:cNvGrpSpPr/>
          <p:nvPr/>
        </p:nvGrpSpPr>
        <p:grpSpPr>
          <a:xfrm>
            <a:off x="2944030" y="1619442"/>
            <a:ext cx="1836472" cy="2085103"/>
            <a:chOff x="4351111" y="1931619"/>
            <a:chExt cx="1836472" cy="2085103"/>
          </a:xfrm>
        </p:grpSpPr>
        <p:sp>
          <p:nvSpPr>
            <p:cNvPr id="821" name="Google Shape;821;p16"/>
            <p:cNvSpPr/>
            <p:nvPr/>
          </p:nvSpPr>
          <p:spPr>
            <a:xfrm>
              <a:off x="4600235" y="1931619"/>
              <a:ext cx="1338225" cy="1338223"/>
            </a:xfrm>
            <a:prstGeom prst="ellipse">
              <a:avLst/>
            </a:prstGeom>
            <a:gradFill>
              <a:gsLst>
                <a:gs pos="0">
                  <a:srgbClr val="F2F2F2"/>
                </a:gs>
                <a:gs pos="100000">
                  <a:srgbClr val="BFBFBF"/>
                </a:gs>
              </a:gsLst>
              <a:path path="circle">
                <a:fillToRect l="100%" t="100%"/>
              </a:path>
              <a:tileRect b="-100%" r="-100%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4687512" y="2018896"/>
              <a:ext cx="1163672" cy="1163670"/>
            </a:xfrm>
            <a:prstGeom prst="ellipse">
              <a:avLst/>
            </a:prstGeom>
            <a:blipFill rotWithShape="1">
              <a:blip r:embed="rId4">
                <a:alphaModFix/>
              </a:blip>
              <a:stretch>
                <a:fillRect b="-265387" l="-121714" r="-340114" t="-361144"/>
              </a:stretch>
            </a:blip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23" name="Google Shape;823;p16"/>
            <p:cNvGrpSpPr/>
            <p:nvPr/>
          </p:nvGrpSpPr>
          <p:grpSpPr>
            <a:xfrm>
              <a:off x="4351111" y="3355083"/>
              <a:ext cx="1836472" cy="661639"/>
              <a:chOff x="7559392" y="4575810"/>
              <a:chExt cx="1836472" cy="661639"/>
            </a:xfrm>
          </p:grpSpPr>
          <p:sp>
            <p:nvSpPr>
              <p:cNvPr id="824" name="Google Shape;824;p16"/>
              <p:cNvSpPr/>
              <p:nvPr/>
            </p:nvSpPr>
            <p:spPr>
              <a:xfrm>
                <a:off x="9188800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0" y="0"/>
                    </a:moveTo>
                    <a:cubicBezTo>
                      <a:pt x="252505" y="0"/>
                      <a:pt x="457200" y="204695"/>
                      <a:pt x="457200" y="457200"/>
                    </a:cubicBezTo>
                    <a:cubicBezTo>
                      <a:pt x="457200" y="709705"/>
                      <a:pt x="252505" y="914400"/>
                      <a:pt x="0" y="91440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2B5C77"/>
                  </a:gs>
                  <a:gs pos="48000">
                    <a:srgbClr val="438DB8"/>
                  </a:gs>
                  <a:gs pos="100000">
                    <a:srgbClr val="89B8D4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25" name="Google Shape;825;p16"/>
              <p:cNvSpPr/>
              <p:nvPr/>
            </p:nvSpPr>
            <p:spPr>
              <a:xfrm>
                <a:off x="7559392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457200" y="0"/>
                    </a:moveTo>
                    <a:lnTo>
                      <a:pt x="457200" y="914400"/>
                    </a:lnTo>
                    <a:cubicBezTo>
                      <a:pt x="204695" y="914400"/>
                      <a:pt x="0" y="709705"/>
                      <a:pt x="0" y="457200"/>
                    </a:cubicBezTo>
                    <a:cubicBezTo>
                      <a:pt x="0" y="204695"/>
                      <a:pt x="204695" y="0"/>
                      <a:pt x="4572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2B5C77"/>
                  </a:gs>
                  <a:gs pos="48000">
                    <a:srgbClr val="438DB8"/>
                  </a:gs>
                  <a:gs pos="100000">
                    <a:srgbClr val="89B8D4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26" name="Google Shape;826;p16"/>
              <p:cNvSpPr/>
              <p:nvPr/>
            </p:nvSpPr>
            <p:spPr>
              <a:xfrm>
                <a:off x="7595691" y="4605299"/>
                <a:ext cx="1763874" cy="355151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27" name="Google Shape;827;p16"/>
              <p:cNvSpPr txBox="1"/>
              <p:nvPr/>
            </p:nvSpPr>
            <p:spPr>
              <a:xfrm>
                <a:off x="7978934" y="4644375"/>
                <a:ext cx="997388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</p:txBody>
          </p:sp>
          <p:sp>
            <p:nvSpPr>
              <p:cNvPr id="828" name="Google Shape;828;p16"/>
              <p:cNvSpPr txBox="1"/>
              <p:nvPr/>
            </p:nvSpPr>
            <p:spPr>
              <a:xfrm>
                <a:off x="7984545" y="4960450"/>
                <a:ext cx="986167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  <p:grpSp>
        <p:nvGrpSpPr>
          <p:cNvPr id="829" name="Google Shape;829;p16"/>
          <p:cNvGrpSpPr/>
          <p:nvPr/>
        </p:nvGrpSpPr>
        <p:grpSpPr>
          <a:xfrm>
            <a:off x="714432" y="1619442"/>
            <a:ext cx="1836472" cy="2085103"/>
            <a:chOff x="4351111" y="1931619"/>
            <a:chExt cx="1836472" cy="2085103"/>
          </a:xfrm>
        </p:grpSpPr>
        <p:sp>
          <p:nvSpPr>
            <p:cNvPr id="830" name="Google Shape;830;p16"/>
            <p:cNvSpPr/>
            <p:nvPr/>
          </p:nvSpPr>
          <p:spPr>
            <a:xfrm>
              <a:off x="4600235" y="1931619"/>
              <a:ext cx="1338225" cy="1338223"/>
            </a:xfrm>
            <a:prstGeom prst="ellipse">
              <a:avLst/>
            </a:prstGeom>
            <a:gradFill>
              <a:gsLst>
                <a:gs pos="0">
                  <a:srgbClr val="F2F2F2"/>
                </a:gs>
                <a:gs pos="100000">
                  <a:srgbClr val="BFBFBF"/>
                </a:gs>
              </a:gsLst>
              <a:path path="circle">
                <a:fillToRect l="100%" t="100%"/>
              </a:path>
              <a:tileRect b="-100%" r="-100%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4687512" y="2018896"/>
              <a:ext cx="1163672" cy="1163670"/>
            </a:xfrm>
            <a:prstGeom prst="ellipse">
              <a:avLst/>
            </a:prstGeom>
            <a:blipFill rotWithShape="1">
              <a:blip r:embed="rId4">
                <a:alphaModFix/>
              </a:blip>
              <a:stretch>
                <a:fillRect b="-241661" l="-27937" r="-393384" t="-332466"/>
              </a:stretch>
            </a:blip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32" name="Google Shape;832;p16"/>
            <p:cNvGrpSpPr/>
            <p:nvPr/>
          </p:nvGrpSpPr>
          <p:grpSpPr>
            <a:xfrm>
              <a:off x="4351111" y="3355083"/>
              <a:ext cx="1836472" cy="661639"/>
              <a:chOff x="7559392" y="4575810"/>
              <a:chExt cx="1836472" cy="661639"/>
            </a:xfrm>
          </p:grpSpPr>
          <p:sp>
            <p:nvSpPr>
              <p:cNvPr id="833" name="Google Shape;833;p16"/>
              <p:cNvSpPr/>
              <p:nvPr/>
            </p:nvSpPr>
            <p:spPr>
              <a:xfrm>
                <a:off x="9188800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0" y="0"/>
                    </a:moveTo>
                    <a:cubicBezTo>
                      <a:pt x="252505" y="0"/>
                      <a:pt x="457200" y="204695"/>
                      <a:pt x="457200" y="457200"/>
                    </a:cubicBezTo>
                    <a:cubicBezTo>
                      <a:pt x="457200" y="709705"/>
                      <a:pt x="252505" y="914400"/>
                      <a:pt x="0" y="91440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2B5C77"/>
                  </a:gs>
                  <a:gs pos="48000">
                    <a:srgbClr val="438DB8"/>
                  </a:gs>
                  <a:gs pos="100000">
                    <a:srgbClr val="89B8D4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34" name="Google Shape;834;p16"/>
              <p:cNvSpPr/>
              <p:nvPr/>
            </p:nvSpPr>
            <p:spPr>
              <a:xfrm>
                <a:off x="7559392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457200" y="0"/>
                    </a:moveTo>
                    <a:lnTo>
                      <a:pt x="457200" y="914400"/>
                    </a:lnTo>
                    <a:cubicBezTo>
                      <a:pt x="204695" y="914400"/>
                      <a:pt x="0" y="709705"/>
                      <a:pt x="0" y="457200"/>
                    </a:cubicBezTo>
                    <a:cubicBezTo>
                      <a:pt x="0" y="204695"/>
                      <a:pt x="204695" y="0"/>
                      <a:pt x="4572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2B5C77"/>
                  </a:gs>
                  <a:gs pos="48000">
                    <a:srgbClr val="438DB8"/>
                  </a:gs>
                  <a:gs pos="100000">
                    <a:srgbClr val="89B8D4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35" name="Google Shape;835;p16"/>
              <p:cNvSpPr/>
              <p:nvPr/>
            </p:nvSpPr>
            <p:spPr>
              <a:xfrm>
                <a:off x="7595691" y="4605299"/>
                <a:ext cx="1763874" cy="355151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36" name="Google Shape;836;p16"/>
              <p:cNvSpPr txBox="1"/>
              <p:nvPr/>
            </p:nvSpPr>
            <p:spPr>
              <a:xfrm>
                <a:off x="7978934" y="4644375"/>
                <a:ext cx="997388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</p:txBody>
          </p:sp>
          <p:sp>
            <p:nvSpPr>
              <p:cNvPr id="837" name="Google Shape;837;p16"/>
              <p:cNvSpPr txBox="1"/>
              <p:nvPr/>
            </p:nvSpPr>
            <p:spPr>
              <a:xfrm>
                <a:off x="7984545" y="4960450"/>
                <a:ext cx="986167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  <p:grpSp>
        <p:nvGrpSpPr>
          <p:cNvPr id="838" name="Google Shape;838;p16"/>
          <p:cNvGrpSpPr/>
          <p:nvPr/>
        </p:nvGrpSpPr>
        <p:grpSpPr>
          <a:xfrm>
            <a:off x="9632824" y="1619442"/>
            <a:ext cx="1836472" cy="2085103"/>
            <a:chOff x="4351111" y="1931619"/>
            <a:chExt cx="1836472" cy="2085103"/>
          </a:xfrm>
        </p:grpSpPr>
        <p:sp>
          <p:nvSpPr>
            <p:cNvPr id="839" name="Google Shape;839;p16"/>
            <p:cNvSpPr/>
            <p:nvPr/>
          </p:nvSpPr>
          <p:spPr>
            <a:xfrm>
              <a:off x="4600235" y="1931619"/>
              <a:ext cx="1338225" cy="1338223"/>
            </a:xfrm>
            <a:prstGeom prst="ellipse">
              <a:avLst/>
            </a:prstGeom>
            <a:gradFill>
              <a:gsLst>
                <a:gs pos="0">
                  <a:srgbClr val="F2F2F2"/>
                </a:gs>
                <a:gs pos="100000">
                  <a:srgbClr val="BFBFBF"/>
                </a:gs>
              </a:gsLst>
              <a:path path="circle">
                <a:fillToRect l="100%" t="100%"/>
              </a:path>
              <a:tileRect b="-100%" r="-100%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4687512" y="2018896"/>
              <a:ext cx="1163672" cy="116367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-436861" l="-363375" r="-436714" t="-63198"/>
              </a:stretch>
            </a:blip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41" name="Google Shape;841;p16"/>
            <p:cNvGrpSpPr/>
            <p:nvPr/>
          </p:nvGrpSpPr>
          <p:grpSpPr>
            <a:xfrm>
              <a:off x="4351111" y="3355083"/>
              <a:ext cx="1836472" cy="661639"/>
              <a:chOff x="7559392" y="4575810"/>
              <a:chExt cx="1836472" cy="661639"/>
            </a:xfrm>
          </p:grpSpPr>
          <p:sp>
            <p:nvSpPr>
              <p:cNvPr id="842" name="Google Shape;842;p16"/>
              <p:cNvSpPr/>
              <p:nvPr/>
            </p:nvSpPr>
            <p:spPr>
              <a:xfrm>
                <a:off x="9188800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0" y="0"/>
                    </a:moveTo>
                    <a:cubicBezTo>
                      <a:pt x="252505" y="0"/>
                      <a:pt x="457200" y="204695"/>
                      <a:pt x="457200" y="457200"/>
                    </a:cubicBezTo>
                    <a:cubicBezTo>
                      <a:pt x="457200" y="709705"/>
                      <a:pt x="252505" y="914400"/>
                      <a:pt x="0" y="91440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6F7A1A"/>
                  </a:gs>
                  <a:gs pos="48000">
                    <a:srgbClr val="ACBD27"/>
                  </a:gs>
                  <a:gs pos="100000">
                    <a:srgbClr val="D3E06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43" name="Google Shape;843;p16"/>
              <p:cNvSpPr/>
              <p:nvPr/>
            </p:nvSpPr>
            <p:spPr>
              <a:xfrm>
                <a:off x="7559392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457200" y="0"/>
                    </a:moveTo>
                    <a:lnTo>
                      <a:pt x="457200" y="914400"/>
                    </a:lnTo>
                    <a:cubicBezTo>
                      <a:pt x="204695" y="914400"/>
                      <a:pt x="0" y="709705"/>
                      <a:pt x="0" y="457200"/>
                    </a:cubicBezTo>
                    <a:cubicBezTo>
                      <a:pt x="0" y="204695"/>
                      <a:pt x="204695" y="0"/>
                      <a:pt x="4572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6F7A1A"/>
                  </a:gs>
                  <a:gs pos="48000">
                    <a:srgbClr val="ACBD27"/>
                  </a:gs>
                  <a:gs pos="100000">
                    <a:srgbClr val="D3E06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44" name="Google Shape;844;p16"/>
              <p:cNvSpPr/>
              <p:nvPr/>
            </p:nvSpPr>
            <p:spPr>
              <a:xfrm>
                <a:off x="7595691" y="4605299"/>
                <a:ext cx="1763874" cy="355151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45" name="Google Shape;845;p16"/>
              <p:cNvSpPr txBox="1"/>
              <p:nvPr/>
            </p:nvSpPr>
            <p:spPr>
              <a:xfrm>
                <a:off x="7978934" y="4644375"/>
                <a:ext cx="997388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2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</p:txBody>
          </p:sp>
          <p:sp>
            <p:nvSpPr>
              <p:cNvPr id="846" name="Google Shape;846;p16"/>
              <p:cNvSpPr txBox="1"/>
              <p:nvPr/>
            </p:nvSpPr>
            <p:spPr>
              <a:xfrm>
                <a:off x="7984545" y="4960450"/>
                <a:ext cx="986167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  <p:grpSp>
        <p:nvGrpSpPr>
          <p:cNvPr id="847" name="Google Shape;847;p16"/>
          <p:cNvGrpSpPr/>
          <p:nvPr/>
        </p:nvGrpSpPr>
        <p:grpSpPr>
          <a:xfrm>
            <a:off x="7403226" y="1619442"/>
            <a:ext cx="1836472" cy="2085103"/>
            <a:chOff x="4351111" y="1931619"/>
            <a:chExt cx="1836472" cy="2085103"/>
          </a:xfrm>
        </p:grpSpPr>
        <p:sp>
          <p:nvSpPr>
            <p:cNvPr id="848" name="Google Shape;848;p16"/>
            <p:cNvSpPr/>
            <p:nvPr/>
          </p:nvSpPr>
          <p:spPr>
            <a:xfrm>
              <a:off x="4600235" y="1931619"/>
              <a:ext cx="1338225" cy="1338223"/>
            </a:xfrm>
            <a:prstGeom prst="ellipse">
              <a:avLst/>
            </a:prstGeom>
            <a:gradFill>
              <a:gsLst>
                <a:gs pos="0">
                  <a:srgbClr val="F2F2F2"/>
                </a:gs>
                <a:gs pos="100000">
                  <a:srgbClr val="BFBFBF"/>
                </a:gs>
              </a:gsLst>
              <a:path path="circle">
                <a:fillToRect l="100%" t="100%"/>
              </a:path>
              <a:tileRect b="-100%" r="-100%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49" name="Google Shape;849;p16"/>
            <p:cNvSpPr/>
            <p:nvPr/>
          </p:nvSpPr>
          <p:spPr>
            <a:xfrm>
              <a:off x="4687512" y="2018896"/>
              <a:ext cx="1163672" cy="1163670"/>
            </a:xfrm>
            <a:prstGeom prst="ellipse">
              <a:avLst/>
            </a:prstGeom>
            <a:blipFill rotWithShape="1">
              <a:blip r:embed="rId5">
                <a:alphaModFix/>
              </a:blip>
              <a:stretch>
                <a:fillRect b="-52997" l="-17509" r="-34535" t="-49723"/>
              </a:stretch>
            </a:blip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50" name="Google Shape;850;p16"/>
            <p:cNvGrpSpPr/>
            <p:nvPr/>
          </p:nvGrpSpPr>
          <p:grpSpPr>
            <a:xfrm>
              <a:off x="4351111" y="3355083"/>
              <a:ext cx="1836472" cy="661639"/>
              <a:chOff x="7559392" y="4575810"/>
              <a:chExt cx="1836472" cy="661639"/>
            </a:xfrm>
          </p:grpSpPr>
          <p:sp>
            <p:nvSpPr>
              <p:cNvPr id="851" name="Google Shape;851;p16"/>
              <p:cNvSpPr/>
              <p:nvPr/>
            </p:nvSpPr>
            <p:spPr>
              <a:xfrm>
                <a:off x="9188800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0" y="0"/>
                    </a:moveTo>
                    <a:cubicBezTo>
                      <a:pt x="252505" y="0"/>
                      <a:pt x="457200" y="204695"/>
                      <a:pt x="457200" y="457200"/>
                    </a:cubicBezTo>
                    <a:cubicBezTo>
                      <a:pt x="457200" y="709705"/>
                      <a:pt x="252505" y="914400"/>
                      <a:pt x="0" y="91440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6F7A1A"/>
                  </a:gs>
                  <a:gs pos="48000">
                    <a:srgbClr val="ACBD27"/>
                  </a:gs>
                  <a:gs pos="100000">
                    <a:srgbClr val="D3E06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52" name="Google Shape;852;p16"/>
              <p:cNvSpPr/>
              <p:nvPr/>
            </p:nvSpPr>
            <p:spPr>
              <a:xfrm>
                <a:off x="7559392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457200" y="0"/>
                    </a:moveTo>
                    <a:lnTo>
                      <a:pt x="457200" y="914400"/>
                    </a:lnTo>
                    <a:cubicBezTo>
                      <a:pt x="204695" y="914400"/>
                      <a:pt x="0" y="709705"/>
                      <a:pt x="0" y="457200"/>
                    </a:cubicBezTo>
                    <a:cubicBezTo>
                      <a:pt x="0" y="204695"/>
                      <a:pt x="204695" y="0"/>
                      <a:pt x="4572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6F7A1A"/>
                  </a:gs>
                  <a:gs pos="48000">
                    <a:srgbClr val="ACBD27"/>
                  </a:gs>
                  <a:gs pos="100000">
                    <a:srgbClr val="D3E06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53" name="Google Shape;853;p16"/>
              <p:cNvSpPr/>
              <p:nvPr/>
            </p:nvSpPr>
            <p:spPr>
              <a:xfrm>
                <a:off x="7595691" y="4605299"/>
                <a:ext cx="1763874" cy="355151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54" name="Google Shape;854;p16"/>
              <p:cNvSpPr txBox="1"/>
              <p:nvPr/>
            </p:nvSpPr>
            <p:spPr>
              <a:xfrm>
                <a:off x="7978934" y="4644375"/>
                <a:ext cx="997388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2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</p:txBody>
          </p:sp>
          <p:sp>
            <p:nvSpPr>
              <p:cNvPr id="855" name="Google Shape;855;p16"/>
              <p:cNvSpPr txBox="1"/>
              <p:nvPr/>
            </p:nvSpPr>
            <p:spPr>
              <a:xfrm>
                <a:off x="7984545" y="4960450"/>
                <a:ext cx="986167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  <p:grpSp>
        <p:nvGrpSpPr>
          <p:cNvPr id="856" name="Google Shape;856;p16"/>
          <p:cNvGrpSpPr/>
          <p:nvPr/>
        </p:nvGrpSpPr>
        <p:grpSpPr>
          <a:xfrm>
            <a:off x="5173628" y="3914773"/>
            <a:ext cx="1836472" cy="2085103"/>
            <a:chOff x="4351111" y="1931619"/>
            <a:chExt cx="1836472" cy="2085103"/>
          </a:xfrm>
        </p:grpSpPr>
        <p:sp>
          <p:nvSpPr>
            <p:cNvPr id="857" name="Google Shape;857;p16"/>
            <p:cNvSpPr/>
            <p:nvPr/>
          </p:nvSpPr>
          <p:spPr>
            <a:xfrm>
              <a:off x="4600235" y="1931619"/>
              <a:ext cx="1338225" cy="1338223"/>
            </a:xfrm>
            <a:prstGeom prst="ellipse">
              <a:avLst/>
            </a:prstGeom>
            <a:gradFill>
              <a:gsLst>
                <a:gs pos="0">
                  <a:srgbClr val="F2F2F2"/>
                </a:gs>
                <a:gs pos="100000">
                  <a:srgbClr val="BFBFBF"/>
                </a:gs>
              </a:gsLst>
              <a:path path="circle">
                <a:fillToRect l="100%" t="100%"/>
              </a:path>
              <a:tileRect b="-100%" r="-100%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58" name="Google Shape;858;p16"/>
            <p:cNvSpPr/>
            <p:nvPr/>
          </p:nvSpPr>
          <p:spPr>
            <a:xfrm>
              <a:off x="4687512" y="2018896"/>
              <a:ext cx="1163672" cy="1163670"/>
            </a:xfrm>
            <a:prstGeom prst="ellipse">
              <a:avLst/>
            </a:prstGeom>
            <a:blipFill rotWithShape="1">
              <a:blip r:embed="rId4">
                <a:alphaModFix/>
              </a:blip>
              <a:stretch>
                <a:fillRect b="-274664" l="-262900" r="-247190" t="-414352"/>
              </a:stretch>
            </a:blip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59" name="Google Shape;859;p16"/>
            <p:cNvGrpSpPr/>
            <p:nvPr/>
          </p:nvGrpSpPr>
          <p:grpSpPr>
            <a:xfrm>
              <a:off x="4351111" y="3355083"/>
              <a:ext cx="1836472" cy="661639"/>
              <a:chOff x="7559392" y="4575810"/>
              <a:chExt cx="1836472" cy="661639"/>
            </a:xfrm>
          </p:grpSpPr>
          <p:sp>
            <p:nvSpPr>
              <p:cNvPr id="860" name="Google Shape;860;p16"/>
              <p:cNvSpPr/>
              <p:nvPr/>
            </p:nvSpPr>
            <p:spPr>
              <a:xfrm>
                <a:off x="9188800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0" y="0"/>
                    </a:moveTo>
                    <a:cubicBezTo>
                      <a:pt x="252505" y="0"/>
                      <a:pt x="457200" y="204695"/>
                      <a:pt x="457200" y="457200"/>
                    </a:cubicBezTo>
                    <a:cubicBezTo>
                      <a:pt x="457200" y="709705"/>
                      <a:pt x="252505" y="914400"/>
                      <a:pt x="0" y="91440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6100"/>
                  </a:gs>
                  <a:gs pos="48000">
                    <a:srgbClr val="FD9600"/>
                  </a:gs>
                  <a:gs pos="100000">
                    <a:srgbClr val="FFBE5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61" name="Google Shape;861;p16"/>
              <p:cNvSpPr/>
              <p:nvPr/>
            </p:nvSpPr>
            <p:spPr>
              <a:xfrm>
                <a:off x="7559392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457200" y="0"/>
                    </a:moveTo>
                    <a:lnTo>
                      <a:pt x="457200" y="914400"/>
                    </a:lnTo>
                    <a:cubicBezTo>
                      <a:pt x="204695" y="914400"/>
                      <a:pt x="0" y="709705"/>
                      <a:pt x="0" y="457200"/>
                    </a:cubicBezTo>
                    <a:cubicBezTo>
                      <a:pt x="0" y="204695"/>
                      <a:pt x="204695" y="0"/>
                      <a:pt x="4572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A46100"/>
                  </a:gs>
                  <a:gs pos="48000">
                    <a:srgbClr val="FD9600"/>
                  </a:gs>
                  <a:gs pos="100000">
                    <a:srgbClr val="FFBE5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62" name="Google Shape;862;p16"/>
              <p:cNvSpPr/>
              <p:nvPr/>
            </p:nvSpPr>
            <p:spPr>
              <a:xfrm>
                <a:off x="7595691" y="4605299"/>
                <a:ext cx="1763874" cy="355151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63" name="Google Shape;863;p16"/>
              <p:cNvSpPr txBox="1"/>
              <p:nvPr/>
            </p:nvSpPr>
            <p:spPr>
              <a:xfrm>
                <a:off x="7978934" y="4644375"/>
                <a:ext cx="997388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3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</p:txBody>
          </p:sp>
          <p:sp>
            <p:nvSpPr>
              <p:cNvPr id="864" name="Google Shape;864;p16"/>
              <p:cNvSpPr txBox="1"/>
              <p:nvPr/>
            </p:nvSpPr>
            <p:spPr>
              <a:xfrm>
                <a:off x="7984545" y="4960450"/>
                <a:ext cx="986167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  <p:grpSp>
        <p:nvGrpSpPr>
          <p:cNvPr id="865" name="Google Shape;865;p16"/>
          <p:cNvGrpSpPr/>
          <p:nvPr/>
        </p:nvGrpSpPr>
        <p:grpSpPr>
          <a:xfrm>
            <a:off x="2944030" y="3914773"/>
            <a:ext cx="1836472" cy="2085103"/>
            <a:chOff x="4351111" y="1931619"/>
            <a:chExt cx="1836472" cy="2085103"/>
          </a:xfrm>
        </p:grpSpPr>
        <p:sp>
          <p:nvSpPr>
            <p:cNvPr id="866" name="Google Shape;866;p16"/>
            <p:cNvSpPr/>
            <p:nvPr/>
          </p:nvSpPr>
          <p:spPr>
            <a:xfrm>
              <a:off x="4600235" y="1931619"/>
              <a:ext cx="1338225" cy="1338223"/>
            </a:xfrm>
            <a:prstGeom prst="ellipse">
              <a:avLst/>
            </a:prstGeom>
            <a:gradFill>
              <a:gsLst>
                <a:gs pos="0">
                  <a:srgbClr val="F2F2F2"/>
                </a:gs>
                <a:gs pos="100000">
                  <a:srgbClr val="BFBFBF"/>
                </a:gs>
              </a:gsLst>
              <a:path path="circle">
                <a:fillToRect l="100%" t="100%"/>
              </a:path>
              <a:tileRect b="-100%" r="-100%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4687512" y="2018896"/>
              <a:ext cx="1163672" cy="116367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-363150" l="-520874" r="-293871" t="-146643"/>
              </a:stretch>
            </a:blip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68" name="Google Shape;868;p16"/>
            <p:cNvGrpSpPr/>
            <p:nvPr/>
          </p:nvGrpSpPr>
          <p:grpSpPr>
            <a:xfrm>
              <a:off x="4351111" y="3355083"/>
              <a:ext cx="1836472" cy="661639"/>
              <a:chOff x="7559392" y="4575810"/>
              <a:chExt cx="1836472" cy="661639"/>
            </a:xfrm>
          </p:grpSpPr>
          <p:sp>
            <p:nvSpPr>
              <p:cNvPr id="869" name="Google Shape;869;p16"/>
              <p:cNvSpPr/>
              <p:nvPr/>
            </p:nvSpPr>
            <p:spPr>
              <a:xfrm>
                <a:off x="9188800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0" y="0"/>
                    </a:moveTo>
                    <a:cubicBezTo>
                      <a:pt x="252505" y="0"/>
                      <a:pt x="457200" y="204695"/>
                      <a:pt x="457200" y="457200"/>
                    </a:cubicBezTo>
                    <a:cubicBezTo>
                      <a:pt x="457200" y="709705"/>
                      <a:pt x="252505" y="914400"/>
                      <a:pt x="0" y="91440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6100"/>
                  </a:gs>
                  <a:gs pos="48000">
                    <a:srgbClr val="FD9600"/>
                  </a:gs>
                  <a:gs pos="100000">
                    <a:srgbClr val="FFBE5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70" name="Google Shape;870;p16"/>
              <p:cNvSpPr/>
              <p:nvPr/>
            </p:nvSpPr>
            <p:spPr>
              <a:xfrm>
                <a:off x="7559392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457200" y="0"/>
                    </a:moveTo>
                    <a:lnTo>
                      <a:pt x="457200" y="914400"/>
                    </a:lnTo>
                    <a:cubicBezTo>
                      <a:pt x="204695" y="914400"/>
                      <a:pt x="0" y="709705"/>
                      <a:pt x="0" y="457200"/>
                    </a:cubicBezTo>
                    <a:cubicBezTo>
                      <a:pt x="0" y="204695"/>
                      <a:pt x="204695" y="0"/>
                      <a:pt x="4572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A46100"/>
                  </a:gs>
                  <a:gs pos="48000">
                    <a:srgbClr val="FD9600"/>
                  </a:gs>
                  <a:gs pos="100000">
                    <a:srgbClr val="FFBE5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71" name="Google Shape;871;p16"/>
              <p:cNvSpPr/>
              <p:nvPr/>
            </p:nvSpPr>
            <p:spPr>
              <a:xfrm>
                <a:off x="7595691" y="4605299"/>
                <a:ext cx="1763874" cy="355151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72" name="Google Shape;872;p16"/>
              <p:cNvSpPr txBox="1"/>
              <p:nvPr/>
            </p:nvSpPr>
            <p:spPr>
              <a:xfrm>
                <a:off x="7978934" y="4644375"/>
                <a:ext cx="997388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3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</p:txBody>
          </p:sp>
          <p:sp>
            <p:nvSpPr>
              <p:cNvPr id="873" name="Google Shape;873;p16"/>
              <p:cNvSpPr txBox="1"/>
              <p:nvPr/>
            </p:nvSpPr>
            <p:spPr>
              <a:xfrm>
                <a:off x="7984545" y="4960450"/>
                <a:ext cx="986167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  <p:grpSp>
        <p:nvGrpSpPr>
          <p:cNvPr id="874" name="Google Shape;874;p16"/>
          <p:cNvGrpSpPr/>
          <p:nvPr/>
        </p:nvGrpSpPr>
        <p:grpSpPr>
          <a:xfrm>
            <a:off x="714432" y="3914773"/>
            <a:ext cx="1836472" cy="2085103"/>
            <a:chOff x="4351111" y="1931619"/>
            <a:chExt cx="1836472" cy="2085103"/>
          </a:xfrm>
        </p:grpSpPr>
        <p:sp>
          <p:nvSpPr>
            <p:cNvPr id="875" name="Google Shape;875;p16"/>
            <p:cNvSpPr/>
            <p:nvPr/>
          </p:nvSpPr>
          <p:spPr>
            <a:xfrm>
              <a:off x="4600235" y="1931619"/>
              <a:ext cx="1338225" cy="1338223"/>
            </a:xfrm>
            <a:prstGeom prst="ellipse">
              <a:avLst/>
            </a:prstGeom>
            <a:gradFill>
              <a:gsLst>
                <a:gs pos="0">
                  <a:srgbClr val="F2F2F2"/>
                </a:gs>
                <a:gs pos="100000">
                  <a:srgbClr val="BFBFBF"/>
                </a:gs>
              </a:gsLst>
              <a:path path="circle">
                <a:fillToRect l="100%" t="100%"/>
              </a:path>
              <a:tileRect b="-100%" r="-100%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76" name="Google Shape;876;p16"/>
            <p:cNvSpPr/>
            <p:nvPr/>
          </p:nvSpPr>
          <p:spPr>
            <a:xfrm>
              <a:off x="4687512" y="2018896"/>
              <a:ext cx="1163672" cy="1163670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-325295" l="-180757" r="-470613" t="-75606"/>
              </a:stretch>
            </a:blip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77" name="Google Shape;877;p16"/>
            <p:cNvGrpSpPr/>
            <p:nvPr/>
          </p:nvGrpSpPr>
          <p:grpSpPr>
            <a:xfrm>
              <a:off x="4351111" y="3355083"/>
              <a:ext cx="1836472" cy="661639"/>
              <a:chOff x="7559392" y="4575810"/>
              <a:chExt cx="1836472" cy="661639"/>
            </a:xfrm>
          </p:grpSpPr>
          <p:sp>
            <p:nvSpPr>
              <p:cNvPr id="878" name="Google Shape;878;p16"/>
              <p:cNvSpPr/>
              <p:nvPr/>
            </p:nvSpPr>
            <p:spPr>
              <a:xfrm>
                <a:off x="9188800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0" y="0"/>
                    </a:moveTo>
                    <a:cubicBezTo>
                      <a:pt x="252505" y="0"/>
                      <a:pt x="457200" y="204695"/>
                      <a:pt x="457200" y="457200"/>
                    </a:cubicBezTo>
                    <a:cubicBezTo>
                      <a:pt x="457200" y="709705"/>
                      <a:pt x="252505" y="914400"/>
                      <a:pt x="0" y="91440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46100"/>
                  </a:gs>
                  <a:gs pos="48000">
                    <a:srgbClr val="FD9600"/>
                  </a:gs>
                  <a:gs pos="100000">
                    <a:srgbClr val="FFBE5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79" name="Google Shape;879;p16"/>
              <p:cNvSpPr/>
              <p:nvPr/>
            </p:nvSpPr>
            <p:spPr>
              <a:xfrm>
                <a:off x="7559392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457200" y="0"/>
                    </a:moveTo>
                    <a:lnTo>
                      <a:pt x="457200" y="914400"/>
                    </a:lnTo>
                    <a:cubicBezTo>
                      <a:pt x="204695" y="914400"/>
                      <a:pt x="0" y="709705"/>
                      <a:pt x="0" y="457200"/>
                    </a:cubicBezTo>
                    <a:cubicBezTo>
                      <a:pt x="0" y="204695"/>
                      <a:pt x="204695" y="0"/>
                      <a:pt x="4572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A46100"/>
                  </a:gs>
                  <a:gs pos="48000">
                    <a:srgbClr val="FD9600"/>
                  </a:gs>
                  <a:gs pos="100000">
                    <a:srgbClr val="FFBE5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80" name="Google Shape;880;p16"/>
              <p:cNvSpPr/>
              <p:nvPr/>
            </p:nvSpPr>
            <p:spPr>
              <a:xfrm>
                <a:off x="7595691" y="4605299"/>
                <a:ext cx="1763874" cy="355151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81" name="Google Shape;881;p16"/>
              <p:cNvSpPr txBox="1"/>
              <p:nvPr/>
            </p:nvSpPr>
            <p:spPr>
              <a:xfrm>
                <a:off x="7978934" y="4644375"/>
                <a:ext cx="997388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3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</p:txBody>
          </p:sp>
          <p:sp>
            <p:nvSpPr>
              <p:cNvPr id="882" name="Google Shape;882;p16"/>
              <p:cNvSpPr txBox="1"/>
              <p:nvPr/>
            </p:nvSpPr>
            <p:spPr>
              <a:xfrm>
                <a:off x="7984545" y="4960450"/>
                <a:ext cx="986167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  <p:grpSp>
        <p:nvGrpSpPr>
          <p:cNvPr id="883" name="Google Shape;883;p16"/>
          <p:cNvGrpSpPr/>
          <p:nvPr/>
        </p:nvGrpSpPr>
        <p:grpSpPr>
          <a:xfrm>
            <a:off x="9632824" y="3914773"/>
            <a:ext cx="1836472" cy="2085103"/>
            <a:chOff x="4351111" y="1931619"/>
            <a:chExt cx="1836472" cy="2085103"/>
          </a:xfrm>
        </p:grpSpPr>
        <p:sp>
          <p:nvSpPr>
            <p:cNvPr id="884" name="Google Shape;884;p16"/>
            <p:cNvSpPr/>
            <p:nvPr/>
          </p:nvSpPr>
          <p:spPr>
            <a:xfrm>
              <a:off x="4600235" y="1931619"/>
              <a:ext cx="1338225" cy="1338223"/>
            </a:xfrm>
            <a:prstGeom prst="ellipse">
              <a:avLst/>
            </a:prstGeom>
            <a:gradFill>
              <a:gsLst>
                <a:gs pos="0">
                  <a:srgbClr val="F2F2F2"/>
                </a:gs>
                <a:gs pos="100000">
                  <a:srgbClr val="BFBFBF"/>
                </a:gs>
              </a:gsLst>
              <a:path path="circle">
                <a:fillToRect l="100%" t="100%"/>
              </a:path>
              <a:tileRect b="-100%" r="-100%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85" name="Google Shape;885;p16"/>
            <p:cNvSpPr/>
            <p:nvPr/>
          </p:nvSpPr>
          <p:spPr>
            <a:xfrm>
              <a:off x="4687512" y="2018896"/>
              <a:ext cx="1163672" cy="1163670"/>
            </a:xfrm>
            <a:prstGeom prst="ellipse">
              <a:avLst/>
            </a:prstGeom>
            <a:blipFill rotWithShape="1">
              <a:blip r:embed="rId4">
                <a:alphaModFix/>
              </a:blip>
              <a:stretch>
                <a:fillRect b="-296406" l="-482051" r="-50819" t="-422125"/>
              </a:stretch>
            </a:blip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86" name="Google Shape;886;p16"/>
            <p:cNvGrpSpPr/>
            <p:nvPr/>
          </p:nvGrpSpPr>
          <p:grpSpPr>
            <a:xfrm>
              <a:off x="4351111" y="3355083"/>
              <a:ext cx="1836472" cy="661639"/>
              <a:chOff x="7559392" y="4575810"/>
              <a:chExt cx="1836472" cy="661639"/>
            </a:xfrm>
          </p:grpSpPr>
          <p:sp>
            <p:nvSpPr>
              <p:cNvPr id="887" name="Google Shape;887;p16"/>
              <p:cNvSpPr/>
              <p:nvPr/>
            </p:nvSpPr>
            <p:spPr>
              <a:xfrm>
                <a:off x="9188800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0" y="0"/>
                    </a:moveTo>
                    <a:cubicBezTo>
                      <a:pt x="252505" y="0"/>
                      <a:pt x="457200" y="204695"/>
                      <a:pt x="457200" y="457200"/>
                    </a:cubicBezTo>
                    <a:cubicBezTo>
                      <a:pt x="457200" y="709705"/>
                      <a:pt x="252505" y="914400"/>
                      <a:pt x="0" y="91440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D8400"/>
                  </a:gs>
                  <a:gs pos="48000">
                    <a:srgbClr val="FEC40D"/>
                  </a:gs>
                  <a:gs pos="100000">
                    <a:srgbClr val="FFDA67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88" name="Google Shape;888;p16"/>
              <p:cNvSpPr/>
              <p:nvPr/>
            </p:nvSpPr>
            <p:spPr>
              <a:xfrm>
                <a:off x="7559392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457200" y="0"/>
                    </a:moveTo>
                    <a:lnTo>
                      <a:pt x="457200" y="914400"/>
                    </a:lnTo>
                    <a:cubicBezTo>
                      <a:pt x="204695" y="914400"/>
                      <a:pt x="0" y="709705"/>
                      <a:pt x="0" y="457200"/>
                    </a:cubicBezTo>
                    <a:cubicBezTo>
                      <a:pt x="0" y="204695"/>
                      <a:pt x="204695" y="0"/>
                      <a:pt x="4572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AD8400"/>
                  </a:gs>
                  <a:gs pos="48000">
                    <a:srgbClr val="FEC40D"/>
                  </a:gs>
                  <a:gs pos="100000">
                    <a:srgbClr val="FFDA67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89" name="Google Shape;889;p16"/>
              <p:cNvSpPr/>
              <p:nvPr/>
            </p:nvSpPr>
            <p:spPr>
              <a:xfrm>
                <a:off x="7595691" y="4605299"/>
                <a:ext cx="1763874" cy="355151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90" name="Google Shape;890;p16"/>
              <p:cNvSpPr txBox="1"/>
              <p:nvPr/>
            </p:nvSpPr>
            <p:spPr>
              <a:xfrm>
                <a:off x="7978934" y="4644375"/>
                <a:ext cx="997388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5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</p:txBody>
          </p:sp>
          <p:sp>
            <p:nvSpPr>
              <p:cNvPr id="891" name="Google Shape;891;p16"/>
              <p:cNvSpPr txBox="1"/>
              <p:nvPr/>
            </p:nvSpPr>
            <p:spPr>
              <a:xfrm>
                <a:off x="7984545" y="4960450"/>
                <a:ext cx="986167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  <p:grpSp>
        <p:nvGrpSpPr>
          <p:cNvPr id="892" name="Google Shape;892;p16"/>
          <p:cNvGrpSpPr/>
          <p:nvPr/>
        </p:nvGrpSpPr>
        <p:grpSpPr>
          <a:xfrm>
            <a:off x="7403226" y="3914773"/>
            <a:ext cx="1836472" cy="2085103"/>
            <a:chOff x="4351111" y="1931619"/>
            <a:chExt cx="1836472" cy="2085103"/>
          </a:xfrm>
        </p:grpSpPr>
        <p:sp>
          <p:nvSpPr>
            <p:cNvPr id="893" name="Google Shape;893;p16"/>
            <p:cNvSpPr/>
            <p:nvPr/>
          </p:nvSpPr>
          <p:spPr>
            <a:xfrm>
              <a:off x="4600235" y="1931619"/>
              <a:ext cx="1338225" cy="1338223"/>
            </a:xfrm>
            <a:prstGeom prst="ellipse">
              <a:avLst/>
            </a:prstGeom>
            <a:gradFill>
              <a:gsLst>
                <a:gs pos="0">
                  <a:srgbClr val="F2F2F2"/>
                </a:gs>
                <a:gs pos="100000">
                  <a:srgbClr val="BFBFBF"/>
                </a:gs>
              </a:gsLst>
              <a:path path="circle">
                <a:fillToRect l="100%" t="100%"/>
              </a:path>
              <a:tileRect b="-100%" r="-100%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algn="ctr">
                <a:srgbClr val="000000">
                  <a:alpha val="2470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94" name="Google Shape;894;p16"/>
            <p:cNvSpPr/>
            <p:nvPr/>
          </p:nvSpPr>
          <p:spPr>
            <a:xfrm>
              <a:off x="4687512" y="2018896"/>
              <a:ext cx="1163672" cy="1163670"/>
            </a:xfrm>
            <a:prstGeom prst="ellipse">
              <a:avLst/>
            </a:prstGeom>
            <a:blipFill rotWithShape="1">
              <a:blip r:embed="rId4">
                <a:alphaModFix/>
              </a:blip>
              <a:stretch>
                <a:fillRect b="-316447" l="-374602" r="-163844" t="-409247"/>
              </a:stretch>
            </a:blip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95" name="Google Shape;895;p16"/>
            <p:cNvGrpSpPr/>
            <p:nvPr/>
          </p:nvGrpSpPr>
          <p:grpSpPr>
            <a:xfrm>
              <a:off x="4351111" y="3355083"/>
              <a:ext cx="1836472" cy="661639"/>
              <a:chOff x="7559392" y="4575810"/>
              <a:chExt cx="1836472" cy="661639"/>
            </a:xfrm>
          </p:grpSpPr>
          <p:sp>
            <p:nvSpPr>
              <p:cNvPr id="896" name="Google Shape;896;p16"/>
              <p:cNvSpPr/>
              <p:nvPr/>
            </p:nvSpPr>
            <p:spPr>
              <a:xfrm>
                <a:off x="9188800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0" y="0"/>
                    </a:moveTo>
                    <a:cubicBezTo>
                      <a:pt x="252505" y="0"/>
                      <a:pt x="457200" y="204695"/>
                      <a:pt x="457200" y="457200"/>
                    </a:cubicBezTo>
                    <a:cubicBezTo>
                      <a:pt x="457200" y="709705"/>
                      <a:pt x="252505" y="914400"/>
                      <a:pt x="0" y="91440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AD8400"/>
                  </a:gs>
                  <a:gs pos="48000">
                    <a:srgbClr val="FEC40D"/>
                  </a:gs>
                  <a:gs pos="100000">
                    <a:srgbClr val="FFDA67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97" name="Google Shape;897;p16"/>
              <p:cNvSpPr/>
              <p:nvPr/>
            </p:nvSpPr>
            <p:spPr>
              <a:xfrm>
                <a:off x="7559392" y="4575810"/>
                <a:ext cx="207064" cy="414128"/>
              </a:xfrm>
              <a:custGeom>
                <a:rect b="b" l="l" r="r" t="t"/>
                <a:pathLst>
                  <a:path extrusionOk="0" h="914400" w="457200">
                    <a:moveTo>
                      <a:pt x="457200" y="0"/>
                    </a:moveTo>
                    <a:lnTo>
                      <a:pt x="457200" y="914400"/>
                    </a:lnTo>
                    <a:cubicBezTo>
                      <a:pt x="204695" y="914400"/>
                      <a:pt x="0" y="709705"/>
                      <a:pt x="0" y="457200"/>
                    </a:cubicBezTo>
                    <a:cubicBezTo>
                      <a:pt x="0" y="204695"/>
                      <a:pt x="204695" y="0"/>
                      <a:pt x="4572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AD8400"/>
                  </a:gs>
                  <a:gs pos="48000">
                    <a:srgbClr val="FEC40D"/>
                  </a:gs>
                  <a:gs pos="100000">
                    <a:srgbClr val="FFDA67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98" name="Google Shape;898;p16"/>
              <p:cNvSpPr/>
              <p:nvPr/>
            </p:nvSpPr>
            <p:spPr>
              <a:xfrm>
                <a:off x="7595691" y="4605299"/>
                <a:ext cx="1763874" cy="355151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99" name="Google Shape;899;p16"/>
              <p:cNvSpPr txBox="1"/>
              <p:nvPr/>
            </p:nvSpPr>
            <p:spPr>
              <a:xfrm>
                <a:off x="7978934" y="4644375"/>
                <a:ext cx="997388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5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</p:txBody>
          </p:sp>
          <p:sp>
            <p:nvSpPr>
              <p:cNvPr id="900" name="Google Shape;900;p16"/>
              <p:cNvSpPr txBox="1"/>
              <p:nvPr/>
            </p:nvSpPr>
            <p:spPr>
              <a:xfrm>
                <a:off x="7984545" y="4960450"/>
                <a:ext cx="986167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7"/>
          <p:cNvSpPr/>
          <p:nvPr/>
        </p:nvSpPr>
        <p:spPr>
          <a:xfrm flipH="1">
            <a:off x="0" y="0"/>
            <a:ext cx="7048735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25207" r="-4514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06" name="Google Shape;906;p17"/>
          <p:cNvSpPr/>
          <p:nvPr/>
        </p:nvSpPr>
        <p:spPr>
          <a:xfrm flipH="1">
            <a:off x="6591535" y="0"/>
            <a:ext cx="914400" cy="6858000"/>
          </a:xfrm>
          <a:prstGeom prst="flowChartInputOutpu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07" name="Google Shape;907;p17"/>
          <p:cNvSpPr txBox="1"/>
          <p:nvPr>
            <p:ph idx="4294967295" type="title"/>
          </p:nvPr>
        </p:nvSpPr>
        <p:spPr>
          <a:xfrm>
            <a:off x="8132990" y="3703638"/>
            <a:ext cx="3219450" cy="6064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leway Black"/>
              <a:buNone/>
            </a:pPr>
            <a:r>
              <a:rPr lang="pt-BR" sz="4000"/>
              <a:t>Obrigado!</a:t>
            </a:r>
            <a:endParaRPr/>
          </a:p>
        </p:txBody>
      </p:sp>
      <p:grpSp>
        <p:nvGrpSpPr>
          <p:cNvPr id="908" name="Google Shape;908;p17"/>
          <p:cNvGrpSpPr/>
          <p:nvPr/>
        </p:nvGrpSpPr>
        <p:grpSpPr>
          <a:xfrm>
            <a:off x="9126210" y="2369525"/>
            <a:ext cx="1233010" cy="1192468"/>
            <a:chOff x="5479495" y="1544320"/>
            <a:chExt cx="1233010" cy="1192468"/>
          </a:xfrm>
        </p:grpSpPr>
        <p:grpSp>
          <p:nvGrpSpPr>
            <p:cNvPr id="909" name="Google Shape;909;p17"/>
            <p:cNvGrpSpPr/>
            <p:nvPr/>
          </p:nvGrpSpPr>
          <p:grpSpPr>
            <a:xfrm>
              <a:off x="5593080" y="1544320"/>
              <a:ext cx="1005840" cy="894080"/>
              <a:chOff x="5595620" y="1544320"/>
              <a:chExt cx="812800" cy="914400"/>
            </a:xfrm>
          </p:grpSpPr>
          <p:sp>
            <p:nvSpPr>
              <p:cNvPr id="910" name="Google Shape;910;p17"/>
              <p:cNvSpPr/>
              <p:nvPr/>
            </p:nvSpPr>
            <p:spPr>
              <a:xfrm>
                <a:off x="5595620" y="2148840"/>
                <a:ext cx="162560" cy="3098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11" name="Google Shape;911;p17"/>
              <p:cNvSpPr/>
              <p:nvPr/>
            </p:nvSpPr>
            <p:spPr>
              <a:xfrm>
                <a:off x="5758180" y="1849120"/>
                <a:ext cx="162560" cy="6096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12" name="Google Shape;912;p17"/>
              <p:cNvSpPr/>
              <p:nvPr/>
            </p:nvSpPr>
            <p:spPr>
              <a:xfrm>
                <a:off x="5920740" y="1544320"/>
                <a:ext cx="162560" cy="914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13" name="Google Shape;913;p17"/>
              <p:cNvSpPr/>
              <p:nvPr/>
            </p:nvSpPr>
            <p:spPr>
              <a:xfrm>
                <a:off x="6083300" y="1993900"/>
                <a:ext cx="162560" cy="46482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14" name="Google Shape;914;p17"/>
              <p:cNvSpPr/>
              <p:nvPr/>
            </p:nvSpPr>
            <p:spPr>
              <a:xfrm>
                <a:off x="6245860" y="1849120"/>
                <a:ext cx="162560" cy="6096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915" name="Google Shape;915;p17"/>
            <p:cNvSpPr/>
            <p:nvPr/>
          </p:nvSpPr>
          <p:spPr>
            <a:xfrm>
              <a:off x="5479495" y="1688729"/>
              <a:ext cx="1233010" cy="1048059"/>
            </a:xfrm>
            <a:custGeom>
              <a:rect b="b" l="l" r="r" t="t"/>
              <a:pathLst>
                <a:path extrusionOk="0" h="1048059" w="1233010">
                  <a:moveTo>
                    <a:pt x="61651" y="0"/>
                  </a:moveTo>
                  <a:lnTo>
                    <a:pt x="492045" y="0"/>
                  </a:lnTo>
                  <a:lnTo>
                    <a:pt x="492045" y="92476"/>
                  </a:lnTo>
                  <a:lnTo>
                    <a:pt x="92476" y="92476"/>
                  </a:lnTo>
                  <a:lnTo>
                    <a:pt x="92476" y="770631"/>
                  </a:lnTo>
                  <a:lnTo>
                    <a:pt x="1140534" y="770631"/>
                  </a:lnTo>
                  <a:lnTo>
                    <a:pt x="1140534" y="92476"/>
                  </a:lnTo>
                  <a:lnTo>
                    <a:pt x="740965" y="92476"/>
                  </a:lnTo>
                  <a:lnTo>
                    <a:pt x="740965" y="0"/>
                  </a:lnTo>
                  <a:lnTo>
                    <a:pt x="1171360" y="0"/>
                  </a:lnTo>
                  <a:cubicBezTo>
                    <a:pt x="1205267" y="0"/>
                    <a:pt x="1233010" y="27743"/>
                    <a:pt x="1233010" y="61651"/>
                  </a:cubicBezTo>
                  <a:lnTo>
                    <a:pt x="1233010" y="801457"/>
                  </a:lnTo>
                  <a:cubicBezTo>
                    <a:pt x="1233010" y="835364"/>
                    <a:pt x="1205267" y="863107"/>
                    <a:pt x="1171360" y="863107"/>
                  </a:cubicBezTo>
                  <a:lnTo>
                    <a:pt x="739806" y="863107"/>
                  </a:lnTo>
                  <a:lnTo>
                    <a:pt x="739806" y="955583"/>
                  </a:lnTo>
                  <a:lnTo>
                    <a:pt x="893932" y="955583"/>
                  </a:lnTo>
                  <a:lnTo>
                    <a:pt x="893932" y="1048059"/>
                  </a:lnTo>
                  <a:lnTo>
                    <a:pt x="339078" y="1048059"/>
                  </a:lnTo>
                  <a:lnTo>
                    <a:pt x="339078" y="955583"/>
                  </a:lnTo>
                  <a:lnTo>
                    <a:pt x="493204" y="955583"/>
                  </a:lnTo>
                  <a:lnTo>
                    <a:pt x="493204" y="863107"/>
                  </a:lnTo>
                  <a:lnTo>
                    <a:pt x="61651" y="863107"/>
                  </a:lnTo>
                  <a:cubicBezTo>
                    <a:pt x="27743" y="863107"/>
                    <a:pt x="0" y="835364"/>
                    <a:pt x="0" y="801457"/>
                  </a:cubicBezTo>
                  <a:lnTo>
                    <a:pt x="0" y="61651"/>
                  </a:lnTo>
                  <a:cubicBezTo>
                    <a:pt x="0" y="27743"/>
                    <a:pt x="27743" y="0"/>
                    <a:pt x="61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916" name="Google Shape;916;p17"/>
          <p:cNvGrpSpPr/>
          <p:nvPr/>
        </p:nvGrpSpPr>
        <p:grpSpPr>
          <a:xfrm flipH="1" rot="10800000">
            <a:off x="9559836" y="4451246"/>
            <a:ext cx="365758" cy="54186"/>
            <a:chOff x="5210175" y="4693993"/>
            <a:chExt cx="308609" cy="45719"/>
          </a:xfrm>
        </p:grpSpPr>
        <p:sp>
          <p:nvSpPr>
            <p:cNvPr id="917" name="Google Shape;917;p17"/>
            <p:cNvSpPr/>
            <p:nvPr/>
          </p:nvSpPr>
          <p:spPr>
            <a:xfrm>
              <a:off x="5210175" y="4693993"/>
              <a:ext cx="45719" cy="457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18" name="Google Shape;918;p17"/>
            <p:cNvSpPr/>
            <p:nvPr/>
          </p:nvSpPr>
          <p:spPr>
            <a:xfrm>
              <a:off x="5297805" y="4693993"/>
              <a:ext cx="45719" cy="4571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19" name="Google Shape;919;p17"/>
            <p:cNvSpPr/>
            <p:nvPr/>
          </p:nvSpPr>
          <p:spPr>
            <a:xfrm>
              <a:off x="5385435" y="4693993"/>
              <a:ext cx="45719" cy="4571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20" name="Google Shape;920;p17"/>
            <p:cNvSpPr/>
            <p:nvPr/>
          </p:nvSpPr>
          <p:spPr>
            <a:xfrm>
              <a:off x="5473065" y="4693993"/>
              <a:ext cx="45719" cy="4571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921" name="Google Shape;921;p17"/>
          <p:cNvSpPr/>
          <p:nvPr/>
        </p:nvSpPr>
        <p:spPr>
          <a:xfrm>
            <a:off x="0" y="1012371"/>
            <a:ext cx="5693229" cy="483325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2" name="Google Shape;922;p17"/>
          <p:cNvSpPr txBox="1"/>
          <p:nvPr/>
        </p:nvSpPr>
        <p:spPr>
          <a:xfrm>
            <a:off x="838199" y="1984040"/>
            <a:ext cx="428897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pulvinar.</a:t>
            </a:r>
            <a:endParaRPr/>
          </a:p>
        </p:txBody>
      </p:sp>
      <p:sp>
        <p:nvSpPr>
          <p:cNvPr id="923" name="Google Shape;923;p17"/>
          <p:cNvSpPr txBox="1"/>
          <p:nvPr/>
        </p:nvSpPr>
        <p:spPr>
          <a:xfrm>
            <a:off x="1139386" y="3186651"/>
            <a:ext cx="3294390" cy="3385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contato@nomeempresa.com</a:t>
            </a:r>
            <a:endParaRPr/>
          </a:p>
        </p:txBody>
      </p:sp>
      <p:pic>
        <p:nvPicPr>
          <p:cNvPr descr="Internet com preenchimento sólido" id="924" name="Google Shape;92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0584" y="4036837"/>
            <a:ext cx="270512" cy="2705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estinatário com preenchimento sólido" id="925" name="Google Shape;925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70584" y="3630820"/>
            <a:ext cx="270512" cy="2705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-mail com preenchimento sólido" id="926" name="Google Shape;926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0584" y="3220673"/>
            <a:ext cx="270512" cy="270512"/>
          </a:xfrm>
          <a:prstGeom prst="rect">
            <a:avLst/>
          </a:prstGeom>
          <a:noFill/>
          <a:ln>
            <a:noFill/>
          </a:ln>
        </p:spPr>
      </p:pic>
      <p:sp>
        <p:nvSpPr>
          <p:cNvPr id="927" name="Google Shape;927;p17"/>
          <p:cNvSpPr txBox="1"/>
          <p:nvPr/>
        </p:nvSpPr>
        <p:spPr>
          <a:xfrm>
            <a:off x="1139386" y="3601971"/>
            <a:ext cx="3294390" cy="3385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(21) 99999-8888</a:t>
            </a:r>
            <a:endParaRPr/>
          </a:p>
        </p:txBody>
      </p:sp>
      <p:sp>
        <p:nvSpPr>
          <p:cNvPr id="928" name="Google Shape;928;p17"/>
          <p:cNvSpPr txBox="1"/>
          <p:nvPr/>
        </p:nvSpPr>
        <p:spPr>
          <a:xfrm>
            <a:off x="1139386" y="4002815"/>
            <a:ext cx="3294390" cy="3385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nomeempresa.com</a:t>
            </a:r>
            <a:endParaRPr/>
          </a:p>
        </p:txBody>
      </p:sp>
      <p:grpSp>
        <p:nvGrpSpPr>
          <p:cNvPr id="929" name="Google Shape;929;p17"/>
          <p:cNvGrpSpPr/>
          <p:nvPr/>
        </p:nvGrpSpPr>
        <p:grpSpPr>
          <a:xfrm>
            <a:off x="2563176" y="5297805"/>
            <a:ext cx="315731" cy="315731"/>
            <a:chOff x="5682470" y="0"/>
            <a:chExt cx="827058" cy="827058"/>
          </a:xfrm>
        </p:grpSpPr>
        <p:sp>
          <p:nvSpPr>
            <p:cNvPr id="930" name="Google Shape;930;p17"/>
            <p:cNvSpPr/>
            <p:nvPr/>
          </p:nvSpPr>
          <p:spPr>
            <a:xfrm>
              <a:off x="5882281" y="199811"/>
              <a:ext cx="427435" cy="427435"/>
            </a:xfrm>
            <a:custGeom>
              <a:rect b="b" l="l" r="r" t="t"/>
              <a:pathLst>
                <a:path extrusionOk="0" h="427435" w="427435">
                  <a:moveTo>
                    <a:pt x="417189" y="60017"/>
                  </a:moveTo>
                  <a:cubicBezTo>
                    <a:pt x="412798" y="47574"/>
                    <a:pt x="406942" y="39523"/>
                    <a:pt x="397427" y="30008"/>
                  </a:cubicBezTo>
                  <a:cubicBezTo>
                    <a:pt x="388644" y="21225"/>
                    <a:pt x="379862" y="15370"/>
                    <a:pt x="367419" y="10247"/>
                  </a:cubicBezTo>
                  <a:cubicBezTo>
                    <a:pt x="357904" y="6587"/>
                    <a:pt x="344730" y="2196"/>
                    <a:pt x="319113" y="1464"/>
                  </a:cubicBezTo>
                  <a:cubicBezTo>
                    <a:pt x="291300" y="0"/>
                    <a:pt x="283249" y="0"/>
                    <a:pt x="213718" y="0"/>
                  </a:cubicBezTo>
                  <a:cubicBezTo>
                    <a:pt x="144186" y="0"/>
                    <a:pt x="136135" y="0"/>
                    <a:pt x="108323" y="1464"/>
                  </a:cubicBezTo>
                  <a:cubicBezTo>
                    <a:pt x="82706" y="2928"/>
                    <a:pt x="68800" y="6587"/>
                    <a:pt x="60017" y="10247"/>
                  </a:cubicBezTo>
                  <a:cubicBezTo>
                    <a:pt x="47574" y="14638"/>
                    <a:pt x="39523" y="20493"/>
                    <a:pt x="30008" y="30008"/>
                  </a:cubicBezTo>
                  <a:cubicBezTo>
                    <a:pt x="21226" y="38791"/>
                    <a:pt x="15370" y="47574"/>
                    <a:pt x="10247" y="60017"/>
                  </a:cubicBezTo>
                  <a:cubicBezTo>
                    <a:pt x="6587" y="69531"/>
                    <a:pt x="2196" y="82706"/>
                    <a:pt x="1464" y="108323"/>
                  </a:cubicBezTo>
                  <a:cubicBezTo>
                    <a:pt x="0" y="136135"/>
                    <a:pt x="0" y="144186"/>
                    <a:pt x="0" y="213718"/>
                  </a:cubicBezTo>
                  <a:cubicBezTo>
                    <a:pt x="0" y="283249"/>
                    <a:pt x="0" y="291300"/>
                    <a:pt x="1464" y="319113"/>
                  </a:cubicBezTo>
                  <a:cubicBezTo>
                    <a:pt x="2928" y="344730"/>
                    <a:pt x="6587" y="358636"/>
                    <a:pt x="10247" y="367419"/>
                  </a:cubicBezTo>
                  <a:cubicBezTo>
                    <a:pt x="14638" y="379861"/>
                    <a:pt x="20494" y="387913"/>
                    <a:pt x="30008" y="397427"/>
                  </a:cubicBezTo>
                  <a:cubicBezTo>
                    <a:pt x="38791" y="406210"/>
                    <a:pt x="47574" y="412066"/>
                    <a:pt x="60017" y="417189"/>
                  </a:cubicBezTo>
                  <a:cubicBezTo>
                    <a:pt x="69531" y="420848"/>
                    <a:pt x="82706" y="425240"/>
                    <a:pt x="108323" y="425972"/>
                  </a:cubicBezTo>
                  <a:cubicBezTo>
                    <a:pt x="136135" y="427436"/>
                    <a:pt x="144186" y="427436"/>
                    <a:pt x="213718" y="427436"/>
                  </a:cubicBezTo>
                  <a:cubicBezTo>
                    <a:pt x="283249" y="427436"/>
                    <a:pt x="291300" y="427436"/>
                    <a:pt x="319113" y="425972"/>
                  </a:cubicBezTo>
                  <a:cubicBezTo>
                    <a:pt x="344730" y="424508"/>
                    <a:pt x="358636" y="420848"/>
                    <a:pt x="367419" y="417189"/>
                  </a:cubicBezTo>
                  <a:cubicBezTo>
                    <a:pt x="379862" y="412797"/>
                    <a:pt x="387912" y="406942"/>
                    <a:pt x="397427" y="397427"/>
                  </a:cubicBezTo>
                  <a:cubicBezTo>
                    <a:pt x="406210" y="388644"/>
                    <a:pt x="412066" y="379861"/>
                    <a:pt x="417189" y="367419"/>
                  </a:cubicBezTo>
                  <a:cubicBezTo>
                    <a:pt x="420848" y="357904"/>
                    <a:pt x="425240" y="344730"/>
                    <a:pt x="425972" y="319113"/>
                  </a:cubicBezTo>
                  <a:cubicBezTo>
                    <a:pt x="427436" y="291300"/>
                    <a:pt x="427436" y="283249"/>
                    <a:pt x="427436" y="213718"/>
                  </a:cubicBezTo>
                  <a:cubicBezTo>
                    <a:pt x="427436" y="144186"/>
                    <a:pt x="427436" y="136135"/>
                    <a:pt x="425972" y="108323"/>
                  </a:cubicBezTo>
                  <a:cubicBezTo>
                    <a:pt x="425240" y="83438"/>
                    <a:pt x="420848" y="69531"/>
                    <a:pt x="417189" y="60017"/>
                  </a:cubicBezTo>
                  <a:close/>
                  <a:moveTo>
                    <a:pt x="213718" y="347657"/>
                  </a:moveTo>
                  <a:cubicBezTo>
                    <a:pt x="139795" y="347657"/>
                    <a:pt x="79778" y="287641"/>
                    <a:pt x="79778" y="213718"/>
                  </a:cubicBezTo>
                  <a:cubicBezTo>
                    <a:pt x="79778" y="139795"/>
                    <a:pt x="139795" y="79778"/>
                    <a:pt x="213718" y="79778"/>
                  </a:cubicBezTo>
                  <a:cubicBezTo>
                    <a:pt x="287641" y="79778"/>
                    <a:pt x="347657" y="139795"/>
                    <a:pt x="347657" y="213718"/>
                  </a:cubicBezTo>
                  <a:cubicBezTo>
                    <a:pt x="347657" y="287641"/>
                    <a:pt x="287641" y="347657"/>
                    <a:pt x="213718" y="347657"/>
                  </a:cubicBezTo>
                  <a:close/>
                  <a:moveTo>
                    <a:pt x="352781" y="106127"/>
                  </a:moveTo>
                  <a:cubicBezTo>
                    <a:pt x="335215" y="106127"/>
                    <a:pt x="321309" y="92221"/>
                    <a:pt x="321309" y="74655"/>
                  </a:cubicBezTo>
                  <a:cubicBezTo>
                    <a:pt x="321309" y="57089"/>
                    <a:pt x="335215" y="43183"/>
                    <a:pt x="352781" y="43183"/>
                  </a:cubicBezTo>
                  <a:cubicBezTo>
                    <a:pt x="370347" y="43183"/>
                    <a:pt x="384253" y="57089"/>
                    <a:pt x="384253" y="74655"/>
                  </a:cubicBezTo>
                  <a:cubicBezTo>
                    <a:pt x="384253" y="92221"/>
                    <a:pt x="370347" y="106127"/>
                    <a:pt x="352781" y="10612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1" name="Google Shape;931;p17"/>
            <p:cNvSpPr/>
            <p:nvPr/>
          </p:nvSpPr>
          <p:spPr>
            <a:xfrm rot="-2700000">
              <a:off x="6008781" y="326739"/>
              <a:ext cx="174192" cy="174192"/>
            </a:xfrm>
            <a:custGeom>
              <a:rect b="b" l="l" r="r" t="t"/>
              <a:pathLst>
                <a:path extrusionOk="0" h="174192" w="174192">
                  <a:moveTo>
                    <a:pt x="174193" y="87097"/>
                  </a:moveTo>
                  <a:cubicBezTo>
                    <a:pt x="174193" y="135199"/>
                    <a:pt x="135198" y="174193"/>
                    <a:pt x="87096" y="174193"/>
                  </a:cubicBezTo>
                  <a:cubicBezTo>
                    <a:pt x="38995" y="174193"/>
                    <a:pt x="0" y="135199"/>
                    <a:pt x="0" y="87097"/>
                  </a:cubicBezTo>
                  <a:cubicBezTo>
                    <a:pt x="0" y="38994"/>
                    <a:pt x="38995" y="0"/>
                    <a:pt x="87096" y="0"/>
                  </a:cubicBezTo>
                  <a:cubicBezTo>
                    <a:pt x="135198" y="0"/>
                    <a:pt x="174193" y="38994"/>
                    <a:pt x="174193" y="8709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2" name="Google Shape;932;p17"/>
            <p:cNvSpPr/>
            <p:nvPr/>
          </p:nvSpPr>
          <p:spPr>
            <a:xfrm>
              <a:off x="5682470" y="0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2617" y="0"/>
                    <a:pt x="413529" y="0"/>
                  </a:cubicBezTo>
                  <a:close/>
                  <a:moveTo>
                    <a:pt x="672626" y="521120"/>
                  </a:moveTo>
                  <a:cubicBezTo>
                    <a:pt x="671162" y="548933"/>
                    <a:pt x="666770" y="567962"/>
                    <a:pt x="660183" y="584065"/>
                  </a:cubicBezTo>
                  <a:cubicBezTo>
                    <a:pt x="653596" y="600898"/>
                    <a:pt x="644813" y="615537"/>
                    <a:pt x="630175" y="630175"/>
                  </a:cubicBezTo>
                  <a:cubicBezTo>
                    <a:pt x="615537" y="644813"/>
                    <a:pt x="600898" y="653596"/>
                    <a:pt x="584064" y="660183"/>
                  </a:cubicBezTo>
                  <a:cubicBezTo>
                    <a:pt x="567231" y="666770"/>
                    <a:pt x="548201" y="671162"/>
                    <a:pt x="521120" y="672626"/>
                  </a:cubicBezTo>
                  <a:cubicBezTo>
                    <a:pt x="493308" y="674089"/>
                    <a:pt x="484525" y="674089"/>
                    <a:pt x="413529" y="674089"/>
                  </a:cubicBezTo>
                  <a:cubicBezTo>
                    <a:pt x="342534" y="674089"/>
                    <a:pt x="333751" y="674089"/>
                    <a:pt x="305938" y="672626"/>
                  </a:cubicBezTo>
                  <a:cubicBezTo>
                    <a:pt x="278126" y="671162"/>
                    <a:pt x="259096" y="666770"/>
                    <a:pt x="242994" y="660183"/>
                  </a:cubicBezTo>
                  <a:cubicBezTo>
                    <a:pt x="226160" y="653596"/>
                    <a:pt x="211522" y="644813"/>
                    <a:pt x="196884" y="630175"/>
                  </a:cubicBezTo>
                  <a:cubicBezTo>
                    <a:pt x="182246" y="615537"/>
                    <a:pt x="173463" y="600898"/>
                    <a:pt x="166875" y="584065"/>
                  </a:cubicBezTo>
                  <a:cubicBezTo>
                    <a:pt x="160288" y="567231"/>
                    <a:pt x="155897" y="548201"/>
                    <a:pt x="154433" y="521120"/>
                  </a:cubicBezTo>
                  <a:cubicBezTo>
                    <a:pt x="152969" y="493308"/>
                    <a:pt x="152969" y="484525"/>
                    <a:pt x="152969" y="413529"/>
                  </a:cubicBezTo>
                  <a:cubicBezTo>
                    <a:pt x="152969" y="342534"/>
                    <a:pt x="152969" y="333751"/>
                    <a:pt x="154433" y="305939"/>
                  </a:cubicBezTo>
                  <a:cubicBezTo>
                    <a:pt x="155897" y="278126"/>
                    <a:pt x="160288" y="259096"/>
                    <a:pt x="166875" y="242994"/>
                  </a:cubicBezTo>
                  <a:cubicBezTo>
                    <a:pt x="173463" y="226160"/>
                    <a:pt x="182246" y="211522"/>
                    <a:pt x="196884" y="196884"/>
                  </a:cubicBezTo>
                  <a:cubicBezTo>
                    <a:pt x="211522" y="182246"/>
                    <a:pt x="226160" y="173463"/>
                    <a:pt x="242994" y="166876"/>
                  </a:cubicBezTo>
                  <a:cubicBezTo>
                    <a:pt x="259828" y="160288"/>
                    <a:pt x="278858" y="155897"/>
                    <a:pt x="305938" y="154433"/>
                  </a:cubicBezTo>
                  <a:cubicBezTo>
                    <a:pt x="333751" y="152969"/>
                    <a:pt x="342534" y="152969"/>
                    <a:pt x="413529" y="152969"/>
                  </a:cubicBezTo>
                  <a:cubicBezTo>
                    <a:pt x="484525" y="152969"/>
                    <a:pt x="493308" y="152969"/>
                    <a:pt x="521120" y="154433"/>
                  </a:cubicBezTo>
                  <a:cubicBezTo>
                    <a:pt x="548933" y="155897"/>
                    <a:pt x="567962" y="160288"/>
                    <a:pt x="584064" y="166876"/>
                  </a:cubicBezTo>
                  <a:cubicBezTo>
                    <a:pt x="600898" y="173463"/>
                    <a:pt x="615537" y="182246"/>
                    <a:pt x="630175" y="196884"/>
                  </a:cubicBezTo>
                  <a:cubicBezTo>
                    <a:pt x="644813" y="211522"/>
                    <a:pt x="653596" y="226160"/>
                    <a:pt x="660183" y="242994"/>
                  </a:cubicBezTo>
                  <a:cubicBezTo>
                    <a:pt x="666770" y="259828"/>
                    <a:pt x="671162" y="278858"/>
                    <a:pt x="672626" y="305939"/>
                  </a:cubicBezTo>
                  <a:cubicBezTo>
                    <a:pt x="674089" y="333751"/>
                    <a:pt x="674089" y="342534"/>
                    <a:pt x="674089" y="413529"/>
                  </a:cubicBezTo>
                  <a:cubicBezTo>
                    <a:pt x="674089" y="484525"/>
                    <a:pt x="674089" y="493308"/>
                    <a:pt x="672626" y="5211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933" name="Google Shape;933;p17"/>
          <p:cNvGrpSpPr/>
          <p:nvPr/>
        </p:nvGrpSpPr>
        <p:grpSpPr>
          <a:xfrm>
            <a:off x="2123679" y="5297805"/>
            <a:ext cx="315731" cy="315731"/>
            <a:chOff x="5682470" y="1207652"/>
            <a:chExt cx="827058" cy="827058"/>
          </a:xfrm>
        </p:grpSpPr>
        <p:sp>
          <p:nvSpPr>
            <p:cNvPr id="934" name="Google Shape;934;p17"/>
            <p:cNvSpPr/>
            <p:nvPr/>
          </p:nvSpPr>
          <p:spPr>
            <a:xfrm>
              <a:off x="6041106" y="1538475"/>
              <a:ext cx="143454" cy="166143"/>
            </a:xfrm>
            <a:custGeom>
              <a:rect b="b" l="l" r="r" t="t"/>
              <a:pathLst>
                <a:path extrusionOk="0" h="166143" w="143454">
                  <a:moveTo>
                    <a:pt x="0" y="166144"/>
                  </a:moveTo>
                  <a:lnTo>
                    <a:pt x="143454" y="834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5" name="Google Shape;935;p17"/>
            <p:cNvSpPr/>
            <p:nvPr/>
          </p:nvSpPr>
          <p:spPr>
            <a:xfrm>
              <a:off x="5682470" y="1207652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2617" y="0"/>
                    <a:pt x="413529" y="0"/>
                  </a:cubicBezTo>
                  <a:close/>
                  <a:moveTo>
                    <a:pt x="678481" y="546737"/>
                  </a:moveTo>
                  <a:cubicBezTo>
                    <a:pt x="671894" y="570158"/>
                    <a:pt x="653596" y="589188"/>
                    <a:pt x="629443" y="595775"/>
                  </a:cubicBezTo>
                  <a:cubicBezTo>
                    <a:pt x="586260" y="607486"/>
                    <a:pt x="413529" y="607486"/>
                    <a:pt x="413529" y="607486"/>
                  </a:cubicBezTo>
                  <a:cubicBezTo>
                    <a:pt x="413529" y="607486"/>
                    <a:pt x="240798" y="607486"/>
                    <a:pt x="197616" y="595775"/>
                  </a:cubicBezTo>
                  <a:cubicBezTo>
                    <a:pt x="174195" y="589188"/>
                    <a:pt x="155165" y="570890"/>
                    <a:pt x="148578" y="546737"/>
                  </a:cubicBezTo>
                  <a:cubicBezTo>
                    <a:pt x="136867" y="503554"/>
                    <a:pt x="136867" y="414261"/>
                    <a:pt x="136867" y="414261"/>
                  </a:cubicBezTo>
                  <a:cubicBezTo>
                    <a:pt x="136867" y="414261"/>
                    <a:pt x="136867" y="324236"/>
                    <a:pt x="148578" y="281786"/>
                  </a:cubicBezTo>
                  <a:cubicBezTo>
                    <a:pt x="155165" y="258364"/>
                    <a:pt x="173463" y="239335"/>
                    <a:pt x="197616" y="232748"/>
                  </a:cubicBezTo>
                  <a:cubicBezTo>
                    <a:pt x="240798" y="221037"/>
                    <a:pt x="413529" y="221037"/>
                    <a:pt x="413529" y="221037"/>
                  </a:cubicBezTo>
                  <a:cubicBezTo>
                    <a:pt x="413529" y="221037"/>
                    <a:pt x="586260" y="221037"/>
                    <a:pt x="629443" y="232748"/>
                  </a:cubicBezTo>
                  <a:cubicBezTo>
                    <a:pt x="652864" y="239335"/>
                    <a:pt x="671894" y="257632"/>
                    <a:pt x="678481" y="281786"/>
                  </a:cubicBezTo>
                  <a:cubicBezTo>
                    <a:pt x="690191" y="324968"/>
                    <a:pt x="690191" y="414261"/>
                    <a:pt x="690191" y="414261"/>
                  </a:cubicBezTo>
                  <a:cubicBezTo>
                    <a:pt x="690191" y="414261"/>
                    <a:pt x="689460" y="503554"/>
                    <a:pt x="678481" y="54673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936" name="Google Shape;936;p17"/>
          <p:cNvSpPr/>
          <p:nvPr/>
        </p:nvSpPr>
        <p:spPr>
          <a:xfrm>
            <a:off x="3008689" y="5297805"/>
            <a:ext cx="315731" cy="315731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1885" y="0"/>
                  <a:pt x="413529" y="0"/>
                </a:cubicBezTo>
                <a:close/>
                <a:moveTo>
                  <a:pt x="641153" y="366687"/>
                </a:moveTo>
                <a:cubicBezTo>
                  <a:pt x="625783" y="366687"/>
                  <a:pt x="610413" y="364491"/>
                  <a:pt x="595775" y="360832"/>
                </a:cubicBezTo>
                <a:cubicBezTo>
                  <a:pt x="570158" y="354977"/>
                  <a:pt x="546005" y="344730"/>
                  <a:pt x="524048" y="330092"/>
                </a:cubicBezTo>
                <a:cubicBezTo>
                  <a:pt x="522584" y="329360"/>
                  <a:pt x="521852" y="327896"/>
                  <a:pt x="520388" y="328628"/>
                </a:cubicBezTo>
                <a:cubicBezTo>
                  <a:pt x="518924" y="329360"/>
                  <a:pt x="519656" y="331555"/>
                  <a:pt x="519656" y="333019"/>
                </a:cubicBezTo>
                <a:cubicBezTo>
                  <a:pt x="519656" y="392304"/>
                  <a:pt x="519656" y="451589"/>
                  <a:pt x="519656" y="510873"/>
                </a:cubicBezTo>
                <a:cubicBezTo>
                  <a:pt x="519656" y="552592"/>
                  <a:pt x="506482" y="589188"/>
                  <a:pt x="479401" y="621392"/>
                </a:cubicBezTo>
                <a:cubicBezTo>
                  <a:pt x="450857" y="655060"/>
                  <a:pt x="413529" y="674821"/>
                  <a:pt x="369615" y="679945"/>
                </a:cubicBezTo>
                <a:cubicBezTo>
                  <a:pt x="335947" y="684336"/>
                  <a:pt x="303743" y="677749"/>
                  <a:pt x="273003" y="663111"/>
                </a:cubicBezTo>
                <a:cubicBezTo>
                  <a:pt x="267879" y="660915"/>
                  <a:pt x="263488" y="657987"/>
                  <a:pt x="259096" y="654328"/>
                </a:cubicBezTo>
                <a:cubicBezTo>
                  <a:pt x="257632" y="652864"/>
                  <a:pt x="256169" y="652132"/>
                  <a:pt x="254705" y="650668"/>
                </a:cubicBezTo>
                <a:cubicBezTo>
                  <a:pt x="254705" y="650668"/>
                  <a:pt x="254705" y="650668"/>
                  <a:pt x="254705" y="650668"/>
                </a:cubicBezTo>
                <a:cubicBezTo>
                  <a:pt x="251045" y="649204"/>
                  <a:pt x="248850" y="647009"/>
                  <a:pt x="245922" y="644813"/>
                </a:cubicBezTo>
                <a:cubicBezTo>
                  <a:pt x="218841" y="622856"/>
                  <a:pt x="199080" y="595775"/>
                  <a:pt x="188833" y="562839"/>
                </a:cubicBezTo>
                <a:cubicBezTo>
                  <a:pt x="185173" y="551129"/>
                  <a:pt x="182978" y="539418"/>
                  <a:pt x="181514" y="527707"/>
                </a:cubicBezTo>
                <a:cubicBezTo>
                  <a:pt x="180782" y="518924"/>
                  <a:pt x="180782" y="510142"/>
                  <a:pt x="181514" y="501359"/>
                </a:cubicBezTo>
                <a:cubicBezTo>
                  <a:pt x="182978" y="481597"/>
                  <a:pt x="187369" y="461835"/>
                  <a:pt x="196152" y="443538"/>
                </a:cubicBezTo>
                <a:cubicBezTo>
                  <a:pt x="204935" y="424508"/>
                  <a:pt x="216645" y="406942"/>
                  <a:pt x="232016" y="392304"/>
                </a:cubicBezTo>
                <a:cubicBezTo>
                  <a:pt x="249581" y="375470"/>
                  <a:pt x="270075" y="362296"/>
                  <a:pt x="292764" y="354245"/>
                </a:cubicBezTo>
                <a:cubicBezTo>
                  <a:pt x="307402" y="349121"/>
                  <a:pt x="322041" y="346194"/>
                  <a:pt x="337411" y="344730"/>
                </a:cubicBezTo>
                <a:cubicBezTo>
                  <a:pt x="348389" y="343998"/>
                  <a:pt x="359368" y="343998"/>
                  <a:pt x="371079" y="345462"/>
                </a:cubicBezTo>
                <a:cubicBezTo>
                  <a:pt x="372542" y="345462"/>
                  <a:pt x="373274" y="346194"/>
                  <a:pt x="373274" y="347657"/>
                </a:cubicBezTo>
                <a:cubicBezTo>
                  <a:pt x="373274" y="353513"/>
                  <a:pt x="373274" y="360100"/>
                  <a:pt x="373274" y="365955"/>
                </a:cubicBezTo>
                <a:cubicBezTo>
                  <a:pt x="373274" y="365955"/>
                  <a:pt x="374006" y="412797"/>
                  <a:pt x="374006" y="434023"/>
                </a:cubicBezTo>
                <a:cubicBezTo>
                  <a:pt x="374006" y="434755"/>
                  <a:pt x="374006" y="435487"/>
                  <a:pt x="374006" y="436219"/>
                </a:cubicBezTo>
                <a:cubicBezTo>
                  <a:pt x="374006" y="438414"/>
                  <a:pt x="372542" y="439146"/>
                  <a:pt x="371079" y="438414"/>
                </a:cubicBezTo>
                <a:cubicBezTo>
                  <a:pt x="365223" y="436950"/>
                  <a:pt x="359368" y="436219"/>
                  <a:pt x="353513" y="435487"/>
                </a:cubicBezTo>
                <a:cubicBezTo>
                  <a:pt x="343998" y="434755"/>
                  <a:pt x="335215" y="436219"/>
                  <a:pt x="326432" y="439878"/>
                </a:cubicBezTo>
                <a:cubicBezTo>
                  <a:pt x="297156" y="450857"/>
                  <a:pt x="278858" y="472082"/>
                  <a:pt x="275198" y="502822"/>
                </a:cubicBezTo>
                <a:cubicBezTo>
                  <a:pt x="271539" y="533563"/>
                  <a:pt x="283249" y="557716"/>
                  <a:pt x="308866" y="575282"/>
                </a:cubicBezTo>
                <a:cubicBezTo>
                  <a:pt x="311062" y="576745"/>
                  <a:pt x="313258" y="578209"/>
                  <a:pt x="315453" y="579673"/>
                </a:cubicBezTo>
                <a:cubicBezTo>
                  <a:pt x="316185" y="580405"/>
                  <a:pt x="316185" y="580405"/>
                  <a:pt x="316917" y="581137"/>
                </a:cubicBezTo>
                <a:cubicBezTo>
                  <a:pt x="322772" y="583333"/>
                  <a:pt x="328628" y="585528"/>
                  <a:pt x="335215" y="586992"/>
                </a:cubicBezTo>
                <a:cubicBezTo>
                  <a:pt x="354977" y="590652"/>
                  <a:pt x="374006" y="587724"/>
                  <a:pt x="391572" y="577477"/>
                </a:cubicBezTo>
                <a:cubicBezTo>
                  <a:pt x="411334" y="565035"/>
                  <a:pt x="423044" y="546737"/>
                  <a:pt x="427436" y="524048"/>
                </a:cubicBezTo>
                <a:cubicBezTo>
                  <a:pt x="428168" y="519656"/>
                  <a:pt x="428168" y="515265"/>
                  <a:pt x="428168" y="510873"/>
                </a:cubicBezTo>
                <a:cubicBezTo>
                  <a:pt x="428168" y="391572"/>
                  <a:pt x="428168" y="272271"/>
                  <a:pt x="428168" y="153701"/>
                </a:cubicBezTo>
                <a:cubicBezTo>
                  <a:pt x="428168" y="147846"/>
                  <a:pt x="427436" y="148578"/>
                  <a:pt x="432559" y="148578"/>
                </a:cubicBezTo>
                <a:cubicBezTo>
                  <a:pt x="460372" y="148578"/>
                  <a:pt x="487452" y="148578"/>
                  <a:pt x="515265" y="148578"/>
                </a:cubicBezTo>
                <a:cubicBezTo>
                  <a:pt x="515997" y="148578"/>
                  <a:pt x="516729" y="148578"/>
                  <a:pt x="517461" y="148578"/>
                </a:cubicBezTo>
                <a:cubicBezTo>
                  <a:pt x="520388" y="148578"/>
                  <a:pt x="520388" y="148578"/>
                  <a:pt x="520388" y="151505"/>
                </a:cubicBezTo>
                <a:cubicBezTo>
                  <a:pt x="520388" y="158093"/>
                  <a:pt x="523316" y="172731"/>
                  <a:pt x="523316" y="174195"/>
                </a:cubicBezTo>
                <a:cubicBezTo>
                  <a:pt x="535026" y="234211"/>
                  <a:pt x="605290" y="271539"/>
                  <a:pt x="627247" y="274466"/>
                </a:cubicBezTo>
                <a:cubicBezTo>
                  <a:pt x="633102" y="275198"/>
                  <a:pt x="638958" y="275930"/>
                  <a:pt x="645545" y="275930"/>
                </a:cubicBezTo>
                <a:cubicBezTo>
                  <a:pt x="647741" y="275930"/>
                  <a:pt x="648472" y="275930"/>
                  <a:pt x="648472" y="278126"/>
                </a:cubicBezTo>
                <a:cubicBezTo>
                  <a:pt x="648472" y="283981"/>
                  <a:pt x="649936" y="341070"/>
                  <a:pt x="649204" y="362296"/>
                </a:cubicBezTo>
                <a:cubicBezTo>
                  <a:pt x="646277" y="365955"/>
                  <a:pt x="645545" y="366687"/>
                  <a:pt x="641153" y="3666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18"/>
          <p:cNvSpPr txBox="1"/>
          <p:nvPr/>
        </p:nvSpPr>
        <p:spPr>
          <a:xfrm>
            <a:off x="839788" y="591876"/>
            <a:ext cx="3057153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rPr>
              <a:t>Recursos</a:t>
            </a:r>
            <a:endParaRPr/>
          </a:p>
        </p:txBody>
      </p:sp>
      <p:sp>
        <p:nvSpPr>
          <p:cNvPr id="943" name="Google Shape;943;p18"/>
          <p:cNvSpPr txBox="1"/>
          <p:nvPr/>
        </p:nvSpPr>
        <p:spPr>
          <a:xfrm>
            <a:off x="839788" y="1605157"/>
            <a:ext cx="5040312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Imagens em Unsplash: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Austin Distel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Luca Merz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Naassom Azevedo</a:t>
            </a:r>
            <a:endParaRPr/>
          </a:p>
          <a:p>
            <a:pPr indent="-215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Vetores em Freepik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4" name="Google Shape;944;p18"/>
          <p:cNvSpPr txBox="1"/>
          <p:nvPr/>
        </p:nvSpPr>
        <p:spPr>
          <a:xfrm>
            <a:off x="6311902" y="591876"/>
            <a:ext cx="5040314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Fontes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Raleway Black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(https://fonts.google.com/specimen/Raleway)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Myriad Pro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(https://www.cufonfonts.com/font/myriad-pro)</a:t>
            </a:r>
            <a:endParaRPr/>
          </a:p>
        </p:txBody>
      </p:sp>
      <p:grpSp>
        <p:nvGrpSpPr>
          <p:cNvPr id="945" name="Google Shape;945;p18"/>
          <p:cNvGrpSpPr/>
          <p:nvPr/>
        </p:nvGrpSpPr>
        <p:grpSpPr>
          <a:xfrm>
            <a:off x="6311902" y="4411988"/>
            <a:ext cx="955245" cy="955245"/>
            <a:chOff x="6309207" y="4500637"/>
            <a:chExt cx="955245" cy="955245"/>
          </a:xfrm>
        </p:grpSpPr>
        <p:sp>
          <p:nvSpPr>
            <p:cNvPr id="946" name="Google Shape;946;p18"/>
            <p:cNvSpPr/>
            <p:nvPr/>
          </p:nvSpPr>
          <p:spPr>
            <a:xfrm>
              <a:off x="6309207" y="4500637"/>
              <a:ext cx="955245" cy="955245"/>
            </a:xfrm>
            <a:prstGeom prst="roundRect">
              <a:avLst>
                <a:gd fmla="val 16667" name="adj"/>
              </a:avLst>
            </a:prstGeom>
            <a:solidFill>
              <a:srgbClr val="418AB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47" name="Google Shape;947;p18"/>
            <p:cNvSpPr txBox="1"/>
            <p:nvPr/>
          </p:nvSpPr>
          <p:spPr>
            <a:xfrm>
              <a:off x="6338469" y="4839760"/>
              <a:ext cx="89672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rPr>
                <a:t>#418AB3</a:t>
              </a:r>
              <a:endParaRPr/>
            </a:p>
          </p:txBody>
        </p:sp>
      </p:grpSp>
      <p:sp>
        <p:nvSpPr>
          <p:cNvPr id="948" name="Google Shape;948;p18"/>
          <p:cNvSpPr txBox="1"/>
          <p:nvPr/>
        </p:nvSpPr>
        <p:spPr>
          <a:xfrm>
            <a:off x="6311902" y="3704102"/>
            <a:ext cx="504031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</a:pPr>
            <a:r>
              <a:rPr b="1"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Cores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49" name="Google Shape;949;p18"/>
          <p:cNvGrpSpPr/>
          <p:nvPr/>
        </p:nvGrpSpPr>
        <p:grpSpPr>
          <a:xfrm>
            <a:off x="7521043" y="4411988"/>
            <a:ext cx="955245" cy="955245"/>
            <a:chOff x="6309207" y="4500637"/>
            <a:chExt cx="955245" cy="955245"/>
          </a:xfrm>
        </p:grpSpPr>
        <p:sp>
          <p:nvSpPr>
            <p:cNvPr id="950" name="Google Shape;950;p18"/>
            <p:cNvSpPr/>
            <p:nvPr/>
          </p:nvSpPr>
          <p:spPr>
            <a:xfrm>
              <a:off x="6309207" y="4500637"/>
              <a:ext cx="955245" cy="955245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51" name="Google Shape;951;p18"/>
            <p:cNvSpPr txBox="1"/>
            <p:nvPr/>
          </p:nvSpPr>
          <p:spPr>
            <a:xfrm>
              <a:off x="6338469" y="4839760"/>
              <a:ext cx="89672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rPr>
                <a:t>#A6B727</a:t>
              </a:r>
              <a:endParaRPr/>
            </a:p>
          </p:txBody>
        </p:sp>
      </p:grpSp>
      <p:grpSp>
        <p:nvGrpSpPr>
          <p:cNvPr id="952" name="Google Shape;952;p18"/>
          <p:cNvGrpSpPr/>
          <p:nvPr/>
        </p:nvGrpSpPr>
        <p:grpSpPr>
          <a:xfrm>
            <a:off x="8715553" y="4411988"/>
            <a:ext cx="955245" cy="955245"/>
            <a:chOff x="6309207" y="4500637"/>
            <a:chExt cx="955245" cy="955245"/>
          </a:xfrm>
        </p:grpSpPr>
        <p:sp>
          <p:nvSpPr>
            <p:cNvPr id="953" name="Google Shape;953;p18"/>
            <p:cNvSpPr/>
            <p:nvPr/>
          </p:nvSpPr>
          <p:spPr>
            <a:xfrm>
              <a:off x="6309207" y="4500637"/>
              <a:ext cx="955245" cy="955245"/>
            </a:xfrm>
            <a:prstGeom prst="roundRect">
              <a:avLst>
                <a:gd fmla="val 16667" name="adj"/>
              </a:avLst>
            </a:prstGeom>
            <a:solidFill>
              <a:schemeClr val="accent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54" name="Google Shape;954;p18"/>
            <p:cNvSpPr txBox="1"/>
            <p:nvPr/>
          </p:nvSpPr>
          <p:spPr>
            <a:xfrm>
              <a:off x="6338469" y="4839760"/>
              <a:ext cx="89672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rPr>
                <a:t>#F69200</a:t>
              </a:r>
              <a:endParaRPr/>
            </a:p>
          </p:txBody>
        </p:sp>
      </p:grpSp>
      <p:grpSp>
        <p:nvGrpSpPr>
          <p:cNvPr id="955" name="Google Shape;955;p18"/>
          <p:cNvGrpSpPr/>
          <p:nvPr/>
        </p:nvGrpSpPr>
        <p:grpSpPr>
          <a:xfrm>
            <a:off x="8715553" y="5479587"/>
            <a:ext cx="955245" cy="955245"/>
            <a:chOff x="6309207" y="4500637"/>
            <a:chExt cx="955245" cy="955245"/>
          </a:xfrm>
        </p:grpSpPr>
        <p:sp>
          <p:nvSpPr>
            <p:cNvPr id="956" name="Google Shape;956;p18"/>
            <p:cNvSpPr/>
            <p:nvPr/>
          </p:nvSpPr>
          <p:spPr>
            <a:xfrm>
              <a:off x="6309207" y="4500637"/>
              <a:ext cx="955245" cy="955245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57" name="Google Shape;957;p18"/>
            <p:cNvSpPr txBox="1"/>
            <p:nvPr/>
          </p:nvSpPr>
          <p:spPr>
            <a:xfrm>
              <a:off x="6338469" y="4839760"/>
              <a:ext cx="89672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#DDDDDD</a:t>
              </a:r>
              <a:endParaRPr/>
            </a:p>
          </p:txBody>
        </p:sp>
      </p:grpSp>
      <p:grpSp>
        <p:nvGrpSpPr>
          <p:cNvPr id="958" name="Google Shape;958;p18"/>
          <p:cNvGrpSpPr/>
          <p:nvPr/>
        </p:nvGrpSpPr>
        <p:grpSpPr>
          <a:xfrm>
            <a:off x="7521043" y="5479587"/>
            <a:ext cx="955245" cy="955245"/>
            <a:chOff x="6309207" y="4500637"/>
            <a:chExt cx="955245" cy="955245"/>
          </a:xfrm>
        </p:grpSpPr>
        <p:sp>
          <p:nvSpPr>
            <p:cNvPr id="959" name="Google Shape;959;p18"/>
            <p:cNvSpPr/>
            <p:nvPr/>
          </p:nvSpPr>
          <p:spPr>
            <a:xfrm>
              <a:off x="6309207" y="4500637"/>
              <a:ext cx="955245" cy="955245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60" name="Google Shape;960;p18"/>
            <p:cNvSpPr txBox="1"/>
            <p:nvPr/>
          </p:nvSpPr>
          <p:spPr>
            <a:xfrm>
              <a:off x="6338469" y="4839760"/>
              <a:ext cx="89672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rPr>
                <a:t>#DF5327</a:t>
              </a:r>
              <a:endParaRPr/>
            </a:p>
          </p:txBody>
        </p:sp>
      </p:grpSp>
      <p:grpSp>
        <p:nvGrpSpPr>
          <p:cNvPr id="961" name="Google Shape;961;p18"/>
          <p:cNvGrpSpPr/>
          <p:nvPr/>
        </p:nvGrpSpPr>
        <p:grpSpPr>
          <a:xfrm>
            <a:off x="6311902" y="5479587"/>
            <a:ext cx="955245" cy="955245"/>
            <a:chOff x="6309207" y="4500637"/>
            <a:chExt cx="955245" cy="955245"/>
          </a:xfrm>
        </p:grpSpPr>
        <p:sp>
          <p:nvSpPr>
            <p:cNvPr id="962" name="Google Shape;962;p18"/>
            <p:cNvSpPr/>
            <p:nvPr/>
          </p:nvSpPr>
          <p:spPr>
            <a:xfrm>
              <a:off x="6309207" y="4500637"/>
              <a:ext cx="955245" cy="955245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63" name="Google Shape;963;p18"/>
            <p:cNvSpPr txBox="1"/>
            <p:nvPr/>
          </p:nvSpPr>
          <p:spPr>
            <a:xfrm>
              <a:off x="6338469" y="4839760"/>
              <a:ext cx="89672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rPr>
                <a:t>#FEC306</a:t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19"/>
          <p:cNvSpPr txBox="1"/>
          <p:nvPr/>
        </p:nvSpPr>
        <p:spPr>
          <a:xfrm>
            <a:off x="839788" y="591876"/>
            <a:ext cx="3057153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rPr>
              <a:t>Recursos</a:t>
            </a:r>
            <a:endParaRPr/>
          </a:p>
        </p:txBody>
      </p:sp>
      <p:sp>
        <p:nvSpPr>
          <p:cNvPr id="969" name="Google Shape;969;p19"/>
          <p:cNvSpPr txBox="1"/>
          <p:nvPr/>
        </p:nvSpPr>
        <p:spPr>
          <a:xfrm>
            <a:off x="839788" y="1605157"/>
            <a:ext cx="1051242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Ícones:</a:t>
            </a:r>
            <a:endParaRPr/>
          </a:p>
        </p:txBody>
      </p:sp>
      <p:grpSp>
        <p:nvGrpSpPr>
          <p:cNvPr id="970" name="Google Shape;970;p19"/>
          <p:cNvGrpSpPr/>
          <p:nvPr/>
        </p:nvGrpSpPr>
        <p:grpSpPr>
          <a:xfrm>
            <a:off x="8222713" y="4086446"/>
            <a:ext cx="582097" cy="582096"/>
            <a:chOff x="5682470" y="6027281"/>
            <a:chExt cx="827060" cy="827058"/>
          </a:xfrm>
        </p:grpSpPr>
        <p:sp>
          <p:nvSpPr>
            <p:cNvPr id="971" name="Google Shape;971;p19"/>
            <p:cNvSpPr/>
            <p:nvPr/>
          </p:nvSpPr>
          <p:spPr>
            <a:xfrm>
              <a:off x="5984455" y="6501559"/>
              <a:ext cx="222092" cy="43182"/>
            </a:xfrm>
            <a:custGeom>
              <a:rect b="b" l="l" r="r" t="t"/>
              <a:pathLst>
                <a:path extrusionOk="0" h="43182" w="222092">
                  <a:moveTo>
                    <a:pt x="192786" y="0"/>
                  </a:moveTo>
                  <a:cubicBezTo>
                    <a:pt x="138624" y="0"/>
                    <a:pt x="83731" y="0"/>
                    <a:pt x="29570" y="0"/>
                  </a:cubicBezTo>
                  <a:cubicBezTo>
                    <a:pt x="22250" y="0"/>
                    <a:pt x="15663" y="1464"/>
                    <a:pt x="9808" y="5123"/>
                  </a:cubicBezTo>
                  <a:cubicBezTo>
                    <a:pt x="-2634" y="13174"/>
                    <a:pt x="-3366" y="27813"/>
                    <a:pt x="8344" y="36596"/>
                  </a:cubicBezTo>
                  <a:cubicBezTo>
                    <a:pt x="14931" y="41719"/>
                    <a:pt x="22250" y="43183"/>
                    <a:pt x="29570" y="43183"/>
                  </a:cubicBezTo>
                  <a:cubicBezTo>
                    <a:pt x="56650" y="43183"/>
                    <a:pt x="83731" y="43183"/>
                    <a:pt x="111544" y="43183"/>
                  </a:cubicBezTo>
                  <a:cubicBezTo>
                    <a:pt x="138624" y="43183"/>
                    <a:pt x="164973" y="43183"/>
                    <a:pt x="192054" y="43183"/>
                  </a:cubicBezTo>
                  <a:cubicBezTo>
                    <a:pt x="209620" y="43183"/>
                    <a:pt x="222062" y="34400"/>
                    <a:pt x="222062" y="21957"/>
                  </a:cubicBezTo>
                  <a:cubicBezTo>
                    <a:pt x="222794" y="8783"/>
                    <a:pt x="210351" y="0"/>
                    <a:pt x="1927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5983285" y="6338343"/>
              <a:ext cx="139092" cy="51233"/>
            </a:xfrm>
            <a:custGeom>
              <a:rect b="b" l="l" r="r" t="t"/>
              <a:pathLst>
                <a:path extrusionOk="0" h="51233" w="139092">
                  <a:moveTo>
                    <a:pt x="30740" y="51234"/>
                  </a:moveTo>
                  <a:cubicBezTo>
                    <a:pt x="43915" y="51234"/>
                    <a:pt x="57089" y="51234"/>
                    <a:pt x="70263" y="51234"/>
                  </a:cubicBezTo>
                  <a:cubicBezTo>
                    <a:pt x="83438" y="51234"/>
                    <a:pt x="95880" y="51234"/>
                    <a:pt x="109055" y="51234"/>
                  </a:cubicBezTo>
                  <a:cubicBezTo>
                    <a:pt x="126620" y="51234"/>
                    <a:pt x="139063" y="40255"/>
                    <a:pt x="139063" y="26349"/>
                  </a:cubicBezTo>
                  <a:cubicBezTo>
                    <a:pt x="139795" y="11710"/>
                    <a:pt x="126620" y="0"/>
                    <a:pt x="109055" y="0"/>
                  </a:cubicBezTo>
                  <a:cubicBezTo>
                    <a:pt x="82706" y="0"/>
                    <a:pt x="56357" y="0"/>
                    <a:pt x="30008" y="0"/>
                  </a:cubicBezTo>
                  <a:cubicBezTo>
                    <a:pt x="13174" y="0"/>
                    <a:pt x="732" y="10979"/>
                    <a:pt x="0" y="25617"/>
                  </a:cubicBezTo>
                  <a:cubicBezTo>
                    <a:pt x="1464" y="39523"/>
                    <a:pt x="13906" y="50502"/>
                    <a:pt x="30740" y="5123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5682470" y="6027281"/>
              <a:ext cx="827060" cy="827058"/>
            </a:xfrm>
            <a:custGeom>
              <a:rect b="b" l="l" r="r" t="t"/>
              <a:pathLst>
                <a:path extrusionOk="0" h="827058" w="827060">
                  <a:moveTo>
                    <a:pt x="413529" y="0"/>
                  </a:moveTo>
                  <a:lnTo>
                    <a:pt x="413529" y="0"/>
                  </a:lnTo>
                  <a:cubicBezTo>
                    <a:pt x="185173" y="0"/>
                    <a:pt x="0" y="185173"/>
                    <a:pt x="0" y="413529"/>
                  </a:cubicBezTo>
                  <a:lnTo>
                    <a:pt x="0" y="413529"/>
                  </a:lnTo>
                  <a:cubicBezTo>
                    <a:pt x="0" y="641885"/>
                    <a:pt x="185173" y="827059"/>
                    <a:pt x="413529" y="827059"/>
                  </a:cubicBezTo>
                  <a:lnTo>
                    <a:pt x="413529" y="827059"/>
                  </a:lnTo>
                  <a:cubicBezTo>
                    <a:pt x="641885" y="827059"/>
                    <a:pt x="827059" y="641885"/>
                    <a:pt x="827059" y="413529"/>
                  </a:cubicBezTo>
                  <a:lnTo>
                    <a:pt x="827059" y="413529"/>
                  </a:lnTo>
                  <a:cubicBezTo>
                    <a:pt x="827791" y="185173"/>
                    <a:pt x="642617" y="0"/>
                    <a:pt x="413529" y="0"/>
                  </a:cubicBezTo>
                  <a:close/>
                  <a:moveTo>
                    <a:pt x="646277" y="467691"/>
                  </a:moveTo>
                  <a:cubicBezTo>
                    <a:pt x="644081" y="475742"/>
                    <a:pt x="644813" y="484525"/>
                    <a:pt x="644813" y="492576"/>
                  </a:cubicBezTo>
                  <a:cubicBezTo>
                    <a:pt x="643349" y="549665"/>
                    <a:pt x="615537" y="588456"/>
                    <a:pt x="565767" y="614073"/>
                  </a:cubicBezTo>
                  <a:cubicBezTo>
                    <a:pt x="549665" y="622124"/>
                    <a:pt x="532099" y="625052"/>
                    <a:pt x="514533" y="629443"/>
                  </a:cubicBezTo>
                  <a:cubicBezTo>
                    <a:pt x="447197" y="629443"/>
                    <a:pt x="379861" y="629443"/>
                    <a:pt x="313258" y="629443"/>
                  </a:cubicBezTo>
                  <a:cubicBezTo>
                    <a:pt x="310330" y="628711"/>
                    <a:pt x="307402" y="627979"/>
                    <a:pt x="304475" y="627247"/>
                  </a:cubicBezTo>
                  <a:cubicBezTo>
                    <a:pt x="260560" y="619928"/>
                    <a:pt x="224697" y="598703"/>
                    <a:pt x="200543" y="560643"/>
                  </a:cubicBezTo>
                  <a:cubicBezTo>
                    <a:pt x="190297" y="544542"/>
                    <a:pt x="185173" y="526244"/>
                    <a:pt x="181514" y="507946"/>
                  </a:cubicBezTo>
                  <a:cubicBezTo>
                    <a:pt x="181514" y="445734"/>
                    <a:pt x="181514" y="382789"/>
                    <a:pt x="181514" y="320577"/>
                  </a:cubicBezTo>
                  <a:cubicBezTo>
                    <a:pt x="182246" y="319113"/>
                    <a:pt x="182978" y="317649"/>
                    <a:pt x="182978" y="316185"/>
                  </a:cubicBezTo>
                  <a:cubicBezTo>
                    <a:pt x="191761" y="268611"/>
                    <a:pt x="218841" y="235675"/>
                    <a:pt x="262024" y="213718"/>
                  </a:cubicBezTo>
                  <a:cubicBezTo>
                    <a:pt x="278126" y="205667"/>
                    <a:pt x="295692" y="202739"/>
                    <a:pt x="313258" y="198348"/>
                  </a:cubicBezTo>
                  <a:cubicBezTo>
                    <a:pt x="354245" y="198348"/>
                    <a:pt x="395964" y="198348"/>
                    <a:pt x="436951" y="198348"/>
                  </a:cubicBezTo>
                  <a:cubicBezTo>
                    <a:pt x="460372" y="204935"/>
                    <a:pt x="483061" y="214450"/>
                    <a:pt x="503554" y="228356"/>
                  </a:cubicBezTo>
                  <a:cubicBezTo>
                    <a:pt x="533563" y="249581"/>
                    <a:pt x="554056" y="276662"/>
                    <a:pt x="558448" y="314721"/>
                  </a:cubicBezTo>
                  <a:cubicBezTo>
                    <a:pt x="559179" y="323504"/>
                    <a:pt x="561375" y="332287"/>
                    <a:pt x="562839" y="341070"/>
                  </a:cubicBezTo>
                  <a:cubicBezTo>
                    <a:pt x="565035" y="352781"/>
                    <a:pt x="570890" y="358636"/>
                    <a:pt x="582601" y="360100"/>
                  </a:cubicBezTo>
                  <a:cubicBezTo>
                    <a:pt x="592847" y="361564"/>
                    <a:pt x="603826" y="362296"/>
                    <a:pt x="614073" y="362296"/>
                  </a:cubicBezTo>
                  <a:cubicBezTo>
                    <a:pt x="628711" y="362296"/>
                    <a:pt x="640422" y="365955"/>
                    <a:pt x="646277" y="379862"/>
                  </a:cubicBezTo>
                  <a:cubicBezTo>
                    <a:pt x="646277" y="409138"/>
                    <a:pt x="646277" y="438414"/>
                    <a:pt x="646277" y="4676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974" name="Google Shape;974;p19"/>
          <p:cNvGrpSpPr/>
          <p:nvPr/>
        </p:nvGrpSpPr>
        <p:grpSpPr>
          <a:xfrm>
            <a:off x="7255814" y="4086446"/>
            <a:ext cx="582096" cy="582096"/>
            <a:chOff x="4308674" y="6027281"/>
            <a:chExt cx="827058" cy="827058"/>
          </a:xfrm>
        </p:grpSpPr>
        <p:sp>
          <p:nvSpPr>
            <p:cNvPr id="975" name="Google Shape;975;p19"/>
            <p:cNvSpPr/>
            <p:nvPr/>
          </p:nvSpPr>
          <p:spPr>
            <a:xfrm>
              <a:off x="4498971" y="6328828"/>
              <a:ext cx="445733" cy="245189"/>
            </a:xfrm>
            <a:custGeom>
              <a:rect b="b" l="l" r="r" t="t"/>
              <a:pathLst>
                <a:path extrusionOk="0" h="245189" w="445733">
                  <a:moveTo>
                    <a:pt x="223233" y="141990"/>
                  </a:moveTo>
                  <a:lnTo>
                    <a:pt x="0" y="0"/>
                  </a:lnTo>
                  <a:lnTo>
                    <a:pt x="0" y="245190"/>
                  </a:lnTo>
                  <a:lnTo>
                    <a:pt x="445733" y="245190"/>
                  </a:lnTo>
                  <a:lnTo>
                    <a:pt x="44573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4559719" y="6308335"/>
              <a:ext cx="324968" cy="103199"/>
            </a:xfrm>
            <a:custGeom>
              <a:rect b="b" l="l" r="r" t="t"/>
              <a:pathLst>
                <a:path extrusionOk="0" h="103199" w="324968">
                  <a:moveTo>
                    <a:pt x="324968" y="0"/>
                  </a:moveTo>
                  <a:lnTo>
                    <a:pt x="0" y="0"/>
                  </a:lnTo>
                  <a:lnTo>
                    <a:pt x="162484" y="1031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4308674" y="6027281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lnTo>
                    <a:pt x="413529" y="0"/>
                  </a:lnTo>
                  <a:cubicBezTo>
                    <a:pt x="185173" y="0"/>
                    <a:pt x="0" y="185173"/>
                    <a:pt x="0" y="413529"/>
                  </a:cubicBezTo>
                  <a:lnTo>
                    <a:pt x="0" y="413529"/>
                  </a:lnTo>
                  <a:cubicBezTo>
                    <a:pt x="0" y="641885"/>
                    <a:pt x="185173" y="827059"/>
                    <a:pt x="413529" y="827059"/>
                  </a:cubicBezTo>
                  <a:lnTo>
                    <a:pt x="413529" y="827059"/>
                  </a:lnTo>
                  <a:cubicBezTo>
                    <a:pt x="641885" y="827059"/>
                    <a:pt x="827059" y="641885"/>
                    <a:pt x="827059" y="413529"/>
                  </a:cubicBezTo>
                  <a:lnTo>
                    <a:pt x="827059" y="413529"/>
                  </a:lnTo>
                  <a:cubicBezTo>
                    <a:pt x="827059" y="185173"/>
                    <a:pt x="641885" y="0"/>
                    <a:pt x="413529" y="0"/>
                  </a:cubicBezTo>
                  <a:close/>
                  <a:moveTo>
                    <a:pt x="685800" y="596507"/>
                  </a:moveTo>
                  <a:lnTo>
                    <a:pt x="140527" y="596507"/>
                  </a:lnTo>
                  <a:lnTo>
                    <a:pt x="140527" y="231284"/>
                  </a:lnTo>
                  <a:lnTo>
                    <a:pt x="685800" y="231284"/>
                  </a:lnTo>
                  <a:lnTo>
                    <a:pt x="685800" y="59650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978" name="Google Shape;978;p19"/>
          <p:cNvSpPr/>
          <p:nvPr/>
        </p:nvSpPr>
        <p:spPr>
          <a:xfrm>
            <a:off x="6288401" y="4086446"/>
            <a:ext cx="582097" cy="582611"/>
          </a:xfrm>
          <a:custGeom>
            <a:rect b="b" l="l" r="r" t="t"/>
            <a:pathLst>
              <a:path extrusionOk="0" h="827790" w="827060">
                <a:moveTo>
                  <a:pt x="413529" y="0"/>
                </a:moveTo>
                <a:lnTo>
                  <a:pt x="413529" y="0"/>
                </a:lnTo>
                <a:cubicBezTo>
                  <a:pt x="185173" y="0"/>
                  <a:pt x="0" y="185173"/>
                  <a:pt x="0" y="414261"/>
                </a:cubicBezTo>
                <a:cubicBezTo>
                  <a:pt x="0" y="642617"/>
                  <a:pt x="185173" y="827790"/>
                  <a:pt x="413529" y="827790"/>
                </a:cubicBezTo>
                <a:lnTo>
                  <a:pt x="413529" y="827790"/>
                </a:lnTo>
                <a:cubicBezTo>
                  <a:pt x="641885" y="827790"/>
                  <a:pt x="827059" y="642617"/>
                  <a:pt x="827059" y="414261"/>
                </a:cubicBezTo>
                <a:cubicBezTo>
                  <a:pt x="827791" y="185173"/>
                  <a:pt x="642617" y="0"/>
                  <a:pt x="413529" y="0"/>
                </a:cubicBezTo>
                <a:close/>
                <a:moveTo>
                  <a:pt x="633102" y="601630"/>
                </a:moveTo>
                <a:cubicBezTo>
                  <a:pt x="614073" y="619196"/>
                  <a:pt x="595775" y="637494"/>
                  <a:pt x="571622" y="648472"/>
                </a:cubicBezTo>
                <a:cubicBezTo>
                  <a:pt x="537222" y="663843"/>
                  <a:pt x="502090" y="666038"/>
                  <a:pt x="465495" y="657988"/>
                </a:cubicBezTo>
                <a:cubicBezTo>
                  <a:pt x="423044" y="648472"/>
                  <a:pt x="387181" y="626515"/>
                  <a:pt x="354245" y="598703"/>
                </a:cubicBezTo>
                <a:cubicBezTo>
                  <a:pt x="304475" y="557716"/>
                  <a:pt x="262756" y="509409"/>
                  <a:pt x="228356" y="454516"/>
                </a:cubicBezTo>
                <a:cubicBezTo>
                  <a:pt x="205667" y="418653"/>
                  <a:pt x="188833" y="380593"/>
                  <a:pt x="184441" y="337411"/>
                </a:cubicBezTo>
                <a:cubicBezTo>
                  <a:pt x="183709" y="330824"/>
                  <a:pt x="183709" y="323504"/>
                  <a:pt x="182978" y="317649"/>
                </a:cubicBezTo>
                <a:cubicBezTo>
                  <a:pt x="183709" y="265683"/>
                  <a:pt x="202007" y="223233"/>
                  <a:pt x="242262" y="191028"/>
                </a:cubicBezTo>
                <a:cubicBezTo>
                  <a:pt x="248850" y="185173"/>
                  <a:pt x="255437" y="179318"/>
                  <a:pt x="262756" y="174195"/>
                </a:cubicBezTo>
                <a:cubicBezTo>
                  <a:pt x="278126" y="161752"/>
                  <a:pt x="294960" y="163216"/>
                  <a:pt x="309598" y="176390"/>
                </a:cubicBezTo>
                <a:cubicBezTo>
                  <a:pt x="324968" y="190297"/>
                  <a:pt x="334483" y="207863"/>
                  <a:pt x="345462" y="225428"/>
                </a:cubicBezTo>
                <a:cubicBezTo>
                  <a:pt x="352781" y="237139"/>
                  <a:pt x="359368" y="248850"/>
                  <a:pt x="363759" y="261292"/>
                </a:cubicBezTo>
                <a:cubicBezTo>
                  <a:pt x="371079" y="283249"/>
                  <a:pt x="367419" y="301547"/>
                  <a:pt x="349853" y="316917"/>
                </a:cubicBezTo>
                <a:cubicBezTo>
                  <a:pt x="341070" y="324968"/>
                  <a:pt x="332287" y="332287"/>
                  <a:pt x="322772" y="338874"/>
                </a:cubicBezTo>
                <a:cubicBezTo>
                  <a:pt x="303011" y="352781"/>
                  <a:pt x="298619" y="370346"/>
                  <a:pt x="307402" y="393036"/>
                </a:cubicBezTo>
                <a:cubicBezTo>
                  <a:pt x="314721" y="411334"/>
                  <a:pt x="324968" y="428168"/>
                  <a:pt x="336679" y="443538"/>
                </a:cubicBezTo>
                <a:cubicBezTo>
                  <a:pt x="358636" y="471350"/>
                  <a:pt x="381325" y="497699"/>
                  <a:pt x="410602" y="518925"/>
                </a:cubicBezTo>
                <a:cubicBezTo>
                  <a:pt x="417921" y="524048"/>
                  <a:pt x="425972" y="528439"/>
                  <a:pt x="434755" y="531367"/>
                </a:cubicBezTo>
                <a:cubicBezTo>
                  <a:pt x="450125" y="536490"/>
                  <a:pt x="464031" y="534295"/>
                  <a:pt x="475010" y="522584"/>
                </a:cubicBezTo>
                <a:cubicBezTo>
                  <a:pt x="484525" y="513069"/>
                  <a:pt x="494039" y="504286"/>
                  <a:pt x="503554" y="496235"/>
                </a:cubicBezTo>
                <a:cubicBezTo>
                  <a:pt x="520388" y="481597"/>
                  <a:pt x="539418" y="479401"/>
                  <a:pt x="559911" y="488916"/>
                </a:cubicBezTo>
                <a:cubicBezTo>
                  <a:pt x="578209" y="496967"/>
                  <a:pt x="592847" y="510873"/>
                  <a:pt x="608217" y="524048"/>
                </a:cubicBezTo>
                <a:cubicBezTo>
                  <a:pt x="619196" y="533563"/>
                  <a:pt x="630175" y="543078"/>
                  <a:pt x="638226" y="555520"/>
                </a:cubicBezTo>
                <a:cubicBezTo>
                  <a:pt x="649204" y="571622"/>
                  <a:pt x="648473" y="587724"/>
                  <a:pt x="633102" y="60163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79" name="Google Shape;979;p19"/>
          <p:cNvGrpSpPr/>
          <p:nvPr/>
        </p:nvGrpSpPr>
        <p:grpSpPr>
          <a:xfrm>
            <a:off x="3387191" y="2390638"/>
            <a:ext cx="582096" cy="582096"/>
            <a:chOff x="5682470" y="0"/>
            <a:chExt cx="827058" cy="827058"/>
          </a:xfrm>
        </p:grpSpPr>
        <p:sp>
          <p:nvSpPr>
            <p:cNvPr id="980" name="Google Shape;980;p19"/>
            <p:cNvSpPr/>
            <p:nvPr/>
          </p:nvSpPr>
          <p:spPr>
            <a:xfrm>
              <a:off x="5882281" y="199811"/>
              <a:ext cx="427435" cy="427435"/>
            </a:xfrm>
            <a:custGeom>
              <a:rect b="b" l="l" r="r" t="t"/>
              <a:pathLst>
                <a:path extrusionOk="0" h="427435" w="427435">
                  <a:moveTo>
                    <a:pt x="417189" y="60017"/>
                  </a:moveTo>
                  <a:cubicBezTo>
                    <a:pt x="412798" y="47574"/>
                    <a:pt x="406942" y="39523"/>
                    <a:pt x="397427" y="30008"/>
                  </a:cubicBezTo>
                  <a:cubicBezTo>
                    <a:pt x="388644" y="21225"/>
                    <a:pt x="379862" y="15370"/>
                    <a:pt x="367419" y="10247"/>
                  </a:cubicBezTo>
                  <a:cubicBezTo>
                    <a:pt x="357904" y="6587"/>
                    <a:pt x="344730" y="2196"/>
                    <a:pt x="319113" y="1464"/>
                  </a:cubicBezTo>
                  <a:cubicBezTo>
                    <a:pt x="291300" y="0"/>
                    <a:pt x="283249" y="0"/>
                    <a:pt x="213718" y="0"/>
                  </a:cubicBezTo>
                  <a:cubicBezTo>
                    <a:pt x="144186" y="0"/>
                    <a:pt x="136135" y="0"/>
                    <a:pt x="108323" y="1464"/>
                  </a:cubicBezTo>
                  <a:cubicBezTo>
                    <a:pt x="82706" y="2928"/>
                    <a:pt x="68800" y="6587"/>
                    <a:pt x="60017" y="10247"/>
                  </a:cubicBezTo>
                  <a:cubicBezTo>
                    <a:pt x="47574" y="14638"/>
                    <a:pt x="39523" y="20493"/>
                    <a:pt x="30008" y="30008"/>
                  </a:cubicBezTo>
                  <a:cubicBezTo>
                    <a:pt x="21226" y="38791"/>
                    <a:pt x="15370" y="47574"/>
                    <a:pt x="10247" y="60017"/>
                  </a:cubicBezTo>
                  <a:cubicBezTo>
                    <a:pt x="6587" y="69531"/>
                    <a:pt x="2196" y="82706"/>
                    <a:pt x="1464" y="108323"/>
                  </a:cubicBezTo>
                  <a:cubicBezTo>
                    <a:pt x="0" y="136135"/>
                    <a:pt x="0" y="144186"/>
                    <a:pt x="0" y="213718"/>
                  </a:cubicBezTo>
                  <a:cubicBezTo>
                    <a:pt x="0" y="283249"/>
                    <a:pt x="0" y="291300"/>
                    <a:pt x="1464" y="319113"/>
                  </a:cubicBezTo>
                  <a:cubicBezTo>
                    <a:pt x="2928" y="344730"/>
                    <a:pt x="6587" y="358636"/>
                    <a:pt x="10247" y="367419"/>
                  </a:cubicBezTo>
                  <a:cubicBezTo>
                    <a:pt x="14638" y="379861"/>
                    <a:pt x="20494" y="387913"/>
                    <a:pt x="30008" y="397427"/>
                  </a:cubicBezTo>
                  <a:cubicBezTo>
                    <a:pt x="38791" y="406210"/>
                    <a:pt x="47574" y="412066"/>
                    <a:pt x="60017" y="417189"/>
                  </a:cubicBezTo>
                  <a:cubicBezTo>
                    <a:pt x="69531" y="420848"/>
                    <a:pt x="82706" y="425240"/>
                    <a:pt x="108323" y="425972"/>
                  </a:cubicBezTo>
                  <a:cubicBezTo>
                    <a:pt x="136135" y="427436"/>
                    <a:pt x="144186" y="427436"/>
                    <a:pt x="213718" y="427436"/>
                  </a:cubicBezTo>
                  <a:cubicBezTo>
                    <a:pt x="283249" y="427436"/>
                    <a:pt x="291300" y="427436"/>
                    <a:pt x="319113" y="425972"/>
                  </a:cubicBezTo>
                  <a:cubicBezTo>
                    <a:pt x="344730" y="424508"/>
                    <a:pt x="358636" y="420848"/>
                    <a:pt x="367419" y="417189"/>
                  </a:cubicBezTo>
                  <a:cubicBezTo>
                    <a:pt x="379862" y="412797"/>
                    <a:pt x="387912" y="406942"/>
                    <a:pt x="397427" y="397427"/>
                  </a:cubicBezTo>
                  <a:cubicBezTo>
                    <a:pt x="406210" y="388644"/>
                    <a:pt x="412066" y="379861"/>
                    <a:pt x="417189" y="367419"/>
                  </a:cubicBezTo>
                  <a:cubicBezTo>
                    <a:pt x="420848" y="357904"/>
                    <a:pt x="425240" y="344730"/>
                    <a:pt x="425972" y="319113"/>
                  </a:cubicBezTo>
                  <a:cubicBezTo>
                    <a:pt x="427436" y="291300"/>
                    <a:pt x="427436" y="283249"/>
                    <a:pt x="427436" y="213718"/>
                  </a:cubicBezTo>
                  <a:cubicBezTo>
                    <a:pt x="427436" y="144186"/>
                    <a:pt x="427436" y="136135"/>
                    <a:pt x="425972" y="108323"/>
                  </a:cubicBezTo>
                  <a:cubicBezTo>
                    <a:pt x="425240" y="83438"/>
                    <a:pt x="420848" y="69531"/>
                    <a:pt x="417189" y="60017"/>
                  </a:cubicBezTo>
                  <a:close/>
                  <a:moveTo>
                    <a:pt x="213718" y="347657"/>
                  </a:moveTo>
                  <a:cubicBezTo>
                    <a:pt x="139795" y="347657"/>
                    <a:pt x="79778" y="287641"/>
                    <a:pt x="79778" y="213718"/>
                  </a:cubicBezTo>
                  <a:cubicBezTo>
                    <a:pt x="79778" y="139795"/>
                    <a:pt x="139795" y="79778"/>
                    <a:pt x="213718" y="79778"/>
                  </a:cubicBezTo>
                  <a:cubicBezTo>
                    <a:pt x="287641" y="79778"/>
                    <a:pt x="347657" y="139795"/>
                    <a:pt x="347657" y="213718"/>
                  </a:cubicBezTo>
                  <a:cubicBezTo>
                    <a:pt x="347657" y="287641"/>
                    <a:pt x="287641" y="347657"/>
                    <a:pt x="213718" y="347657"/>
                  </a:cubicBezTo>
                  <a:close/>
                  <a:moveTo>
                    <a:pt x="352781" y="106127"/>
                  </a:moveTo>
                  <a:cubicBezTo>
                    <a:pt x="335215" y="106127"/>
                    <a:pt x="321309" y="92221"/>
                    <a:pt x="321309" y="74655"/>
                  </a:cubicBezTo>
                  <a:cubicBezTo>
                    <a:pt x="321309" y="57089"/>
                    <a:pt x="335215" y="43183"/>
                    <a:pt x="352781" y="43183"/>
                  </a:cubicBezTo>
                  <a:cubicBezTo>
                    <a:pt x="370347" y="43183"/>
                    <a:pt x="384253" y="57089"/>
                    <a:pt x="384253" y="74655"/>
                  </a:cubicBezTo>
                  <a:cubicBezTo>
                    <a:pt x="384253" y="92221"/>
                    <a:pt x="370347" y="106127"/>
                    <a:pt x="352781" y="10612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81" name="Google Shape;981;p19"/>
            <p:cNvSpPr/>
            <p:nvPr/>
          </p:nvSpPr>
          <p:spPr>
            <a:xfrm rot="-2700000">
              <a:off x="6008781" y="326739"/>
              <a:ext cx="174192" cy="174192"/>
            </a:xfrm>
            <a:custGeom>
              <a:rect b="b" l="l" r="r" t="t"/>
              <a:pathLst>
                <a:path extrusionOk="0" h="174192" w="174192">
                  <a:moveTo>
                    <a:pt x="174193" y="87097"/>
                  </a:moveTo>
                  <a:cubicBezTo>
                    <a:pt x="174193" y="135199"/>
                    <a:pt x="135198" y="174193"/>
                    <a:pt x="87096" y="174193"/>
                  </a:cubicBezTo>
                  <a:cubicBezTo>
                    <a:pt x="38995" y="174193"/>
                    <a:pt x="0" y="135199"/>
                    <a:pt x="0" y="87097"/>
                  </a:cubicBezTo>
                  <a:cubicBezTo>
                    <a:pt x="0" y="38994"/>
                    <a:pt x="38995" y="0"/>
                    <a:pt x="87096" y="0"/>
                  </a:cubicBezTo>
                  <a:cubicBezTo>
                    <a:pt x="135198" y="0"/>
                    <a:pt x="174193" y="38994"/>
                    <a:pt x="174193" y="8709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682470" y="0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2617" y="0"/>
                    <a:pt x="413529" y="0"/>
                  </a:cubicBezTo>
                  <a:close/>
                  <a:moveTo>
                    <a:pt x="672626" y="521120"/>
                  </a:moveTo>
                  <a:cubicBezTo>
                    <a:pt x="671162" y="548933"/>
                    <a:pt x="666770" y="567962"/>
                    <a:pt x="660183" y="584065"/>
                  </a:cubicBezTo>
                  <a:cubicBezTo>
                    <a:pt x="653596" y="600898"/>
                    <a:pt x="644813" y="615537"/>
                    <a:pt x="630175" y="630175"/>
                  </a:cubicBezTo>
                  <a:cubicBezTo>
                    <a:pt x="615537" y="644813"/>
                    <a:pt x="600898" y="653596"/>
                    <a:pt x="584064" y="660183"/>
                  </a:cubicBezTo>
                  <a:cubicBezTo>
                    <a:pt x="567231" y="666770"/>
                    <a:pt x="548201" y="671162"/>
                    <a:pt x="521120" y="672626"/>
                  </a:cubicBezTo>
                  <a:cubicBezTo>
                    <a:pt x="493308" y="674089"/>
                    <a:pt x="484525" y="674089"/>
                    <a:pt x="413529" y="674089"/>
                  </a:cubicBezTo>
                  <a:cubicBezTo>
                    <a:pt x="342534" y="674089"/>
                    <a:pt x="333751" y="674089"/>
                    <a:pt x="305938" y="672626"/>
                  </a:cubicBezTo>
                  <a:cubicBezTo>
                    <a:pt x="278126" y="671162"/>
                    <a:pt x="259096" y="666770"/>
                    <a:pt x="242994" y="660183"/>
                  </a:cubicBezTo>
                  <a:cubicBezTo>
                    <a:pt x="226160" y="653596"/>
                    <a:pt x="211522" y="644813"/>
                    <a:pt x="196884" y="630175"/>
                  </a:cubicBezTo>
                  <a:cubicBezTo>
                    <a:pt x="182246" y="615537"/>
                    <a:pt x="173463" y="600898"/>
                    <a:pt x="166875" y="584065"/>
                  </a:cubicBezTo>
                  <a:cubicBezTo>
                    <a:pt x="160288" y="567231"/>
                    <a:pt x="155897" y="548201"/>
                    <a:pt x="154433" y="521120"/>
                  </a:cubicBezTo>
                  <a:cubicBezTo>
                    <a:pt x="152969" y="493308"/>
                    <a:pt x="152969" y="484525"/>
                    <a:pt x="152969" y="413529"/>
                  </a:cubicBezTo>
                  <a:cubicBezTo>
                    <a:pt x="152969" y="342534"/>
                    <a:pt x="152969" y="333751"/>
                    <a:pt x="154433" y="305939"/>
                  </a:cubicBezTo>
                  <a:cubicBezTo>
                    <a:pt x="155897" y="278126"/>
                    <a:pt x="160288" y="259096"/>
                    <a:pt x="166875" y="242994"/>
                  </a:cubicBezTo>
                  <a:cubicBezTo>
                    <a:pt x="173463" y="226160"/>
                    <a:pt x="182246" y="211522"/>
                    <a:pt x="196884" y="196884"/>
                  </a:cubicBezTo>
                  <a:cubicBezTo>
                    <a:pt x="211522" y="182246"/>
                    <a:pt x="226160" y="173463"/>
                    <a:pt x="242994" y="166876"/>
                  </a:cubicBezTo>
                  <a:cubicBezTo>
                    <a:pt x="259828" y="160288"/>
                    <a:pt x="278858" y="155897"/>
                    <a:pt x="305938" y="154433"/>
                  </a:cubicBezTo>
                  <a:cubicBezTo>
                    <a:pt x="333751" y="152969"/>
                    <a:pt x="342534" y="152969"/>
                    <a:pt x="413529" y="152969"/>
                  </a:cubicBezTo>
                  <a:cubicBezTo>
                    <a:pt x="484525" y="152969"/>
                    <a:pt x="493308" y="152969"/>
                    <a:pt x="521120" y="154433"/>
                  </a:cubicBezTo>
                  <a:cubicBezTo>
                    <a:pt x="548933" y="155897"/>
                    <a:pt x="567962" y="160288"/>
                    <a:pt x="584064" y="166876"/>
                  </a:cubicBezTo>
                  <a:cubicBezTo>
                    <a:pt x="600898" y="173463"/>
                    <a:pt x="615537" y="182246"/>
                    <a:pt x="630175" y="196884"/>
                  </a:cubicBezTo>
                  <a:cubicBezTo>
                    <a:pt x="644813" y="211522"/>
                    <a:pt x="653596" y="226160"/>
                    <a:pt x="660183" y="242994"/>
                  </a:cubicBezTo>
                  <a:cubicBezTo>
                    <a:pt x="666770" y="259828"/>
                    <a:pt x="671162" y="278858"/>
                    <a:pt x="672626" y="305939"/>
                  </a:cubicBezTo>
                  <a:cubicBezTo>
                    <a:pt x="674089" y="333751"/>
                    <a:pt x="674089" y="342534"/>
                    <a:pt x="674089" y="413529"/>
                  </a:cubicBezTo>
                  <a:cubicBezTo>
                    <a:pt x="674089" y="484525"/>
                    <a:pt x="674089" y="493308"/>
                    <a:pt x="672626" y="5211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983" name="Google Shape;983;p19"/>
          <p:cNvGrpSpPr/>
          <p:nvPr/>
        </p:nvGrpSpPr>
        <p:grpSpPr>
          <a:xfrm>
            <a:off x="2420293" y="2390638"/>
            <a:ext cx="582096" cy="582096"/>
            <a:chOff x="4308674" y="0"/>
            <a:chExt cx="827058" cy="827058"/>
          </a:xfrm>
        </p:grpSpPr>
        <p:sp>
          <p:nvSpPr>
            <p:cNvPr id="984" name="Google Shape;984;p19"/>
            <p:cNvSpPr/>
            <p:nvPr/>
          </p:nvSpPr>
          <p:spPr>
            <a:xfrm>
              <a:off x="4531669" y="317628"/>
              <a:ext cx="380336" cy="203804"/>
            </a:xfrm>
            <a:custGeom>
              <a:rect b="b" l="l" r="r" t="t"/>
              <a:pathLst>
                <a:path extrusionOk="0" h="203804" w="380336">
                  <a:moveTo>
                    <a:pt x="356678" y="2948"/>
                  </a:moveTo>
                  <a:lnTo>
                    <a:pt x="257870" y="77603"/>
                  </a:lnTo>
                  <a:cubicBezTo>
                    <a:pt x="251283" y="82726"/>
                    <a:pt x="241768" y="82726"/>
                    <a:pt x="235181" y="77603"/>
                  </a:cubicBezTo>
                  <a:lnTo>
                    <a:pt x="161990" y="22710"/>
                  </a:lnTo>
                  <a:cubicBezTo>
                    <a:pt x="140032" y="6608"/>
                    <a:pt x="108560" y="11731"/>
                    <a:pt x="93922" y="35152"/>
                  </a:cubicBezTo>
                  <a:lnTo>
                    <a:pt x="2433" y="180802"/>
                  </a:lnTo>
                  <a:cubicBezTo>
                    <a:pt x="-6350" y="194709"/>
                    <a:pt x="10484" y="210811"/>
                    <a:pt x="23659" y="200564"/>
                  </a:cubicBezTo>
                  <a:lnTo>
                    <a:pt x="122466" y="125909"/>
                  </a:lnTo>
                  <a:cubicBezTo>
                    <a:pt x="129054" y="120786"/>
                    <a:pt x="138568" y="120786"/>
                    <a:pt x="145156" y="125909"/>
                  </a:cubicBezTo>
                  <a:lnTo>
                    <a:pt x="218347" y="180802"/>
                  </a:lnTo>
                  <a:cubicBezTo>
                    <a:pt x="240304" y="196904"/>
                    <a:pt x="271776" y="191781"/>
                    <a:pt x="286414" y="168360"/>
                  </a:cubicBezTo>
                  <a:lnTo>
                    <a:pt x="377903" y="22710"/>
                  </a:lnTo>
                  <a:cubicBezTo>
                    <a:pt x="386686" y="8803"/>
                    <a:pt x="369852" y="-6567"/>
                    <a:pt x="356678" y="29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4308674" y="0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1885" y="0"/>
                    <a:pt x="413529" y="0"/>
                  </a:cubicBezTo>
                  <a:close/>
                  <a:moveTo>
                    <a:pt x="413529" y="713613"/>
                  </a:moveTo>
                  <a:cubicBezTo>
                    <a:pt x="382057" y="713613"/>
                    <a:pt x="351317" y="709221"/>
                    <a:pt x="322772" y="701902"/>
                  </a:cubicBezTo>
                  <a:cubicBezTo>
                    <a:pt x="316917" y="700438"/>
                    <a:pt x="311062" y="701170"/>
                    <a:pt x="305939" y="703366"/>
                  </a:cubicBezTo>
                  <a:lnTo>
                    <a:pt x="243726" y="730447"/>
                  </a:lnTo>
                  <a:cubicBezTo>
                    <a:pt x="227624" y="737766"/>
                    <a:pt x="209326" y="726055"/>
                    <a:pt x="208594" y="708489"/>
                  </a:cubicBezTo>
                  <a:lnTo>
                    <a:pt x="207131" y="652864"/>
                  </a:lnTo>
                  <a:cubicBezTo>
                    <a:pt x="207131" y="646277"/>
                    <a:pt x="204203" y="639690"/>
                    <a:pt x="199080" y="635298"/>
                  </a:cubicBezTo>
                  <a:cubicBezTo>
                    <a:pt x="138331" y="581137"/>
                    <a:pt x="101004" y="502091"/>
                    <a:pt x="101004" y="411334"/>
                  </a:cubicBezTo>
                  <a:cubicBezTo>
                    <a:pt x="101004" y="237139"/>
                    <a:pt x="237871" y="108323"/>
                    <a:pt x="413529" y="108323"/>
                  </a:cubicBezTo>
                  <a:cubicBezTo>
                    <a:pt x="589920" y="108323"/>
                    <a:pt x="726055" y="237139"/>
                    <a:pt x="726055" y="411334"/>
                  </a:cubicBezTo>
                  <a:cubicBezTo>
                    <a:pt x="726055" y="584796"/>
                    <a:pt x="589920" y="713613"/>
                    <a:pt x="413529" y="7136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986" name="Google Shape;986;p19"/>
          <p:cNvSpPr/>
          <p:nvPr/>
        </p:nvSpPr>
        <p:spPr>
          <a:xfrm>
            <a:off x="5321503" y="2390638"/>
            <a:ext cx="582096" cy="582096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2617" y="0"/>
                  <a:pt x="413529" y="0"/>
                </a:cubicBezTo>
                <a:close/>
                <a:moveTo>
                  <a:pt x="642617" y="324968"/>
                </a:moveTo>
                <a:cubicBezTo>
                  <a:pt x="642617" y="329360"/>
                  <a:pt x="642617" y="334483"/>
                  <a:pt x="642617" y="338875"/>
                </a:cubicBezTo>
                <a:cubicBezTo>
                  <a:pt x="642617" y="483793"/>
                  <a:pt x="532099" y="651400"/>
                  <a:pt x="330091" y="651400"/>
                </a:cubicBezTo>
                <a:cubicBezTo>
                  <a:pt x="267879" y="651400"/>
                  <a:pt x="210058" y="633102"/>
                  <a:pt x="161752" y="602362"/>
                </a:cubicBezTo>
                <a:cubicBezTo>
                  <a:pt x="170535" y="603094"/>
                  <a:pt x="179318" y="603826"/>
                  <a:pt x="188101" y="603826"/>
                </a:cubicBezTo>
                <a:cubicBezTo>
                  <a:pt x="239335" y="603826"/>
                  <a:pt x="286909" y="586260"/>
                  <a:pt x="324236" y="556984"/>
                </a:cubicBezTo>
                <a:cubicBezTo>
                  <a:pt x="275930" y="556252"/>
                  <a:pt x="235675" y="524048"/>
                  <a:pt x="221769" y="480865"/>
                </a:cubicBezTo>
                <a:cubicBezTo>
                  <a:pt x="228356" y="482329"/>
                  <a:pt x="235675" y="483061"/>
                  <a:pt x="242262" y="483061"/>
                </a:cubicBezTo>
                <a:cubicBezTo>
                  <a:pt x="252509" y="483061"/>
                  <a:pt x="262024" y="481597"/>
                  <a:pt x="271539" y="479401"/>
                </a:cubicBezTo>
                <a:cubicBezTo>
                  <a:pt x="221037" y="469155"/>
                  <a:pt x="183709" y="425240"/>
                  <a:pt x="183709" y="371810"/>
                </a:cubicBezTo>
                <a:cubicBezTo>
                  <a:pt x="183709" y="371079"/>
                  <a:pt x="183709" y="371079"/>
                  <a:pt x="183709" y="370347"/>
                </a:cubicBezTo>
                <a:cubicBezTo>
                  <a:pt x="198348" y="378398"/>
                  <a:pt x="215182" y="383521"/>
                  <a:pt x="233480" y="384253"/>
                </a:cubicBezTo>
                <a:cubicBezTo>
                  <a:pt x="204203" y="364491"/>
                  <a:pt x="184441" y="330824"/>
                  <a:pt x="184441" y="292764"/>
                </a:cubicBezTo>
                <a:cubicBezTo>
                  <a:pt x="184441" y="273003"/>
                  <a:pt x="189565" y="253973"/>
                  <a:pt x="199080" y="237871"/>
                </a:cubicBezTo>
                <a:cubicBezTo>
                  <a:pt x="253241" y="304475"/>
                  <a:pt x="334483" y="348389"/>
                  <a:pt x="425240" y="352781"/>
                </a:cubicBezTo>
                <a:cubicBezTo>
                  <a:pt x="423044" y="344730"/>
                  <a:pt x="422312" y="336679"/>
                  <a:pt x="422312" y="327896"/>
                </a:cubicBezTo>
                <a:cubicBezTo>
                  <a:pt x="422312" y="267147"/>
                  <a:pt x="471350" y="218109"/>
                  <a:pt x="532099" y="218109"/>
                </a:cubicBezTo>
                <a:cubicBezTo>
                  <a:pt x="563571" y="218109"/>
                  <a:pt x="592116" y="231284"/>
                  <a:pt x="612609" y="252509"/>
                </a:cubicBezTo>
                <a:cubicBezTo>
                  <a:pt x="637494" y="247386"/>
                  <a:pt x="660915" y="238603"/>
                  <a:pt x="682141" y="226160"/>
                </a:cubicBezTo>
                <a:cubicBezTo>
                  <a:pt x="674089" y="251777"/>
                  <a:pt x="656524" y="273003"/>
                  <a:pt x="633834" y="286909"/>
                </a:cubicBezTo>
                <a:cubicBezTo>
                  <a:pt x="655791" y="283981"/>
                  <a:pt x="677017" y="278126"/>
                  <a:pt x="696779" y="269343"/>
                </a:cubicBezTo>
                <a:cubicBezTo>
                  <a:pt x="682872" y="290568"/>
                  <a:pt x="663843" y="309598"/>
                  <a:pt x="642617" y="32496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7" name="Google Shape;987;p19"/>
          <p:cNvSpPr/>
          <p:nvPr/>
        </p:nvSpPr>
        <p:spPr>
          <a:xfrm>
            <a:off x="4354605" y="4086961"/>
            <a:ext cx="582096" cy="582096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1885" y="0"/>
                  <a:pt x="413529" y="0"/>
                </a:cubicBezTo>
                <a:close/>
                <a:moveTo>
                  <a:pt x="537954" y="674821"/>
                </a:moveTo>
                <a:lnTo>
                  <a:pt x="450857" y="674821"/>
                </a:lnTo>
                <a:cubicBezTo>
                  <a:pt x="372543" y="674821"/>
                  <a:pt x="313990" y="634566"/>
                  <a:pt x="313990" y="537954"/>
                </a:cubicBezTo>
                <a:lnTo>
                  <a:pt x="313990" y="383521"/>
                </a:lnTo>
                <a:lnTo>
                  <a:pt x="242994" y="383521"/>
                </a:lnTo>
                <a:lnTo>
                  <a:pt x="242994" y="299352"/>
                </a:lnTo>
                <a:cubicBezTo>
                  <a:pt x="321309" y="278858"/>
                  <a:pt x="354245" y="211522"/>
                  <a:pt x="357904" y="152969"/>
                </a:cubicBezTo>
                <a:lnTo>
                  <a:pt x="439146" y="152969"/>
                </a:lnTo>
                <a:lnTo>
                  <a:pt x="439146" y="286177"/>
                </a:lnTo>
                <a:lnTo>
                  <a:pt x="534295" y="286177"/>
                </a:lnTo>
                <a:lnTo>
                  <a:pt x="534295" y="383521"/>
                </a:lnTo>
                <a:lnTo>
                  <a:pt x="439146" y="383521"/>
                </a:lnTo>
                <a:lnTo>
                  <a:pt x="439146" y="517461"/>
                </a:lnTo>
                <a:cubicBezTo>
                  <a:pt x="439146" y="557716"/>
                  <a:pt x="459640" y="571622"/>
                  <a:pt x="491844" y="571622"/>
                </a:cubicBezTo>
                <a:lnTo>
                  <a:pt x="537954" y="571622"/>
                </a:lnTo>
                <a:lnTo>
                  <a:pt x="537954" y="67482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8" name="Google Shape;988;p19"/>
          <p:cNvSpPr/>
          <p:nvPr/>
        </p:nvSpPr>
        <p:spPr>
          <a:xfrm>
            <a:off x="1452880" y="3240087"/>
            <a:ext cx="583642" cy="583642"/>
          </a:xfrm>
          <a:custGeom>
            <a:rect b="b" l="l" r="r" t="t"/>
            <a:pathLst>
              <a:path extrusionOk="0" h="829254" w="829254">
                <a:moveTo>
                  <a:pt x="414261" y="0"/>
                </a:moveTo>
                <a:cubicBezTo>
                  <a:pt x="185173" y="0"/>
                  <a:pt x="0" y="185905"/>
                  <a:pt x="0" y="414261"/>
                </a:cubicBezTo>
                <a:cubicBezTo>
                  <a:pt x="0" y="589920"/>
                  <a:pt x="109055" y="739961"/>
                  <a:pt x="263488" y="799978"/>
                </a:cubicBezTo>
                <a:cubicBezTo>
                  <a:pt x="259828" y="767042"/>
                  <a:pt x="256901" y="716540"/>
                  <a:pt x="264952" y="680677"/>
                </a:cubicBezTo>
                <a:cubicBezTo>
                  <a:pt x="272271" y="648473"/>
                  <a:pt x="313258" y="475010"/>
                  <a:pt x="313258" y="475010"/>
                </a:cubicBezTo>
                <a:cubicBezTo>
                  <a:pt x="313258" y="475010"/>
                  <a:pt x="300815" y="450125"/>
                  <a:pt x="300815" y="413529"/>
                </a:cubicBezTo>
                <a:cubicBezTo>
                  <a:pt x="300815" y="355708"/>
                  <a:pt x="334483" y="313258"/>
                  <a:pt x="375470" y="313258"/>
                </a:cubicBezTo>
                <a:cubicBezTo>
                  <a:pt x="410602" y="313258"/>
                  <a:pt x="428168" y="339606"/>
                  <a:pt x="428168" y="371810"/>
                </a:cubicBezTo>
                <a:cubicBezTo>
                  <a:pt x="428168" y="406942"/>
                  <a:pt x="405478" y="460372"/>
                  <a:pt x="393768" y="510142"/>
                </a:cubicBezTo>
                <a:cubicBezTo>
                  <a:pt x="383521" y="551129"/>
                  <a:pt x="414261" y="584796"/>
                  <a:pt x="455248" y="584796"/>
                </a:cubicBezTo>
                <a:cubicBezTo>
                  <a:pt x="529171" y="584796"/>
                  <a:pt x="585528" y="507214"/>
                  <a:pt x="585528" y="395232"/>
                </a:cubicBezTo>
                <a:cubicBezTo>
                  <a:pt x="585528" y="295692"/>
                  <a:pt x="514533" y="226892"/>
                  <a:pt x="412066" y="226892"/>
                </a:cubicBezTo>
                <a:cubicBezTo>
                  <a:pt x="294228" y="226892"/>
                  <a:pt x="224696" y="315453"/>
                  <a:pt x="224696" y="406210"/>
                </a:cubicBezTo>
                <a:cubicBezTo>
                  <a:pt x="224696" y="441342"/>
                  <a:pt x="238603" y="480133"/>
                  <a:pt x="255437" y="500627"/>
                </a:cubicBezTo>
                <a:cubicBezTo>
                  <a:pt x="259096" y="505018"/>
                  <a:pt x="259096" y="508678"/>
                  <a:pt x="258364" y="512337"/>
                </a:cubicBezTo>
                <a:cubicBezTo>
                  <a:pt x="255437" y="525512"/>
                  <a:pt x="248118" y="553324"/>
                  <a:pt x="246654" y="559180"/>
                </a:cubicBezTo>
                <a:cubicBezTo>
                  <a:pt x="245190" y="566499"/>
                  <a:pt x="240799" y="568694"/>
                  <a:pt x="232747" y="564303"/>
                </a:cubicBezTo>
                <a:cubicBezTo>
                  <a:pt x="180782" y="540150"/>
                  <a:pt x="148578" y="464763"/>
                  <a:pt x="148578" y="404015"/>
                </a:cubicBezTo>
                <a:cubicBezTo>
                  <a:pt x="148578" y="273735"/>
                  <a:pt x="242994" y="153701"/>
                  <a:pt x="422312" y="153701"/>
                </a:cubicBezTo>
                <a:cubicBezTo>
                  <a:pt x="565767" y="153701"/>
                  <a:pt x="677749" y="256169"/>
                  <a:pt x="677749" y="393036"/>
                </a:cubicBezTo>
                <a:cubicBezTo>
                  <a:pt x="677749" y="535758"/>
                  <a:pt x="587724" y="650668"/>
                  <a:pt x="463299" y="650668"/>
                </a:cubicBezTo>
                <a:cubicBezTo>
                  <a:pt x="421580" y="650668"/>
                  <a:pt x="382057" y="628711"/>
                  <a:pt x="368883" y="603094"/>
                </a:cubicBezTo>
                <a:cubicBezTo>
                  <a:pt x="368883" y="603094"/>
                  <a:pt x="348389" y="682141"/>
                  <a:pt x="343266" y="701902"/>
                </a:cubicBezTo>
                <a:cubicBezTo>
                  <a:pt x="333751" y="737766"/>
                  <a:pt x="308866" y="783144"/>
                  <a:pt x="292032" y="810957"/>
                </a:cubicBezTo>
                <a:cubicBezTo>
                  <a:pt x="330823" y="822667"/>
                  <a:pt x="371810" y="829255"/>
                  <a:pt x="414993" y="829255"/>
                </a:cubicBezTo>
                <a:cubicBezTo>
                  <a:pt x="643349" y="829255"/>
                  <a:pt x="829254" y="644081"/>
                  <a:pt x="829254" y="414993"/>
                </a:cubicBezTo>
                <a:cubicBezTo>
                  <a:pt x="828522" y="185905"/>
                  <a:pt x="642617" y="0"/>
                  <a:pt x="41426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89" name="Google Shape;989;p19"/>
          <p:cNvGrpSpPr/>
          <p:nvPr/>
        </p:nvGrpSpPr>
        <p:grpSpPr>
          <a:xfrm>
            <a:off x="3387191" y="3240603"/>
            <a:ext cx="582096" cy="582096"/>
            <a:chOff x="5682470" y="1207652"/>
            <a:chExt cx="827058" cy="827058"/>
          </a:xfrm>
        </p:grpSpPr>
        <p:sp>
          <p:nvSpPr>
            <p:cNvPr id="990" name="Google Shape;990;p19"/>
            <p:cNvSpPr/>
            <p:nvPr/>
          </p:nvSpPr>
          <p:spPr>
            <a:xfrm>
              <a:off x="6041106" y="1538475"/>
              <a:ext cx="143454" cy="166143"/>
            </a:xfrm>
            <a:custGeom>
              <a:rect b="b" l="l" r="r" t="t"/>
              <a:pathLst>
                <a:path extrusionOk="0" h="166143" w="143454">
                  <a:moveTo>
                    <a:pt x="0" y="166144"/>
                  </a:moveTo>
                  <a:lnTo>
                    <a:pt x="143454" y="834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5682470" y="1207652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2617" y="0"/>
                    <a:pt x="413529" y="0"/>
                  </a:cubicBezTo>
                  <a:close/>
                  <a:moveTo>
                    <a:pt x="678481" y="546737"/>
                  </a:moveTo>
                  <a:cubicBezTo>
                    <a:pt x="671894" y="570158"/>
                    <a:pt x="653596" y="589188"/>
                    <a:pt x="629443" y="595775"/>
                  </a:cubicBezTo>
                  <a:cubicBezTo>
                    <a:pt x="586260" y="607486"/>
                    <a:pt x="413529" y="607486"/>
                    <a:pt x="413529" y="607486"/>
                  </a:cubicBezTo>
                  <a:cubicBezTo>
                    <a:pt x="413529" y="607486"/>
                    <a:pt x="240798" y="607486"/>
                    <a:pt x="197616" y="595775"/>
                  </a:cubicBezTo>
                  <a:cubicBezTo>
                    <a:pt x="174195" y="589188"/>
                    <a:pt x="155165" y="570890"/>
                    <a:pt x="148578" y="546737"/>
                  </a:cubicBezTo>
                  <a:cubicBezTo>
                    <a:pt x="136867" y="503554"/>
                    <a:pt x="136867" y="414261"/>
                    <a:pt x="136867" y="414261"/>
                  </a:cubicBezTo>
                  <a:cubicBezTo>
                    <a:pt x="136867" y="414261"/>
                    <a:pt x="136867" y="324236"/>
                    <a:pt x="148578" y="281786"/>
                  </a:cubicBezTo>
                  <a:cubicBezTo>
                    <a:pt x="155165" y="258364"/>
                    <a:pt x="173463" y="239335"/>
                    <a:pt x="197616" y="232748"/>
                  </a:cubicBezTo>
                  <a:cubicBezTo>
                    <a:pt x="240798" y="221037"/>
                    <a:pt x="413529" y="221037"/>
                    <a:pt x="413529" y="221037"/>
                  </a:cubicBezTo>
                  <a:cubicBezTo>
                    <a:pt x="413529" y="221037"/>
                    <a:pt x="586260" y="221037"/>
                    <a:pt x="629443" y="232748"/>
                  </a:cubicBezTo>
                  <a:cubicBezTo>
                    <a:pt x="652864" y="239335"/>
                    <a:pt x="671894" y="257632"/>
                    <a:pt x="678481" y="281786"/>
                  </a:cubicBezTo>
                  <a:cubicBezTo>
                    <a:pt x="690191" y="324968"/>
                    <a:pt x="690191" y="414261"/>
                    <a:pt x="690191" y="414261"/>
                  </a:cubicBezTo>
                  <a:cubicBezTo>
                    <a:pt x="690191" y="414261"/>
                    <a:pt x="689460" y="503554"/>
                    <a:pt x="678481" y="54673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992" name="Google Shape;992;p19"/>
          <p:cNvSpPr/>
          <p:nvPr/>
        </p:nvSpPr>
        <p:spPr>
          <a:xfrm>
            <a:off x="5321503" y="3240603"/>
            <a:ext cx="582096" cy="582096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2617" y="0"/>
                  <a:pt x="413529" y="0"/>
                </a:cubicBezTo>
                <a:close/>
                <a:moveTo>
                  <a:pt x="413529" y="701902"/>
                </a:moveTo>
                <a:cubicBezTo>
                  <a:pt x="284713" y="707757"/>
                  <a:pt x="174927" y="608218"/>
                  <a:pt x="169071" y="478669"/>
                </a:cubicBezTo>
                <a:cubicBezTo>
                  <a:pt x="165412" y="393036"/>
                  <a:pt x="208594" y="312526"/>
                  <a:pt x="281785" y="267879"/>
                </a:cubicBezTo>
                <a:cubicBezTo>
                  <a:pt x="284713" y="265683"/>
                  <a:pt x="288373" y="267879"/>
                  <a:pt x="288373" y="270807"/>
                </a:cubicBezTo>
                <a:cubicBezTo>
                  <a:pt x="289836" y="288373"/>
                  <a:pt x="294228" y="331555"/>
                  <a:pt x="313990" y="357904"/>
                </a:cubicBezTo>
                <a:lnTo>
                  <a:pt x="316185" y="357904"/>
                </a:lnTo>
                <a:cubicBezTo>
                  <a:pt x="425972" y="319845"/>
                  <a:pt x="445001" y="221037"/>
                  <a:pt x="431095" y="130280"/>
                </a:cubicBezTo>
                <a:cubicBezTo>
                  <a:pt x="431095" y="127352"/>
                  <a:pt x="434023" y="124425"/>
                  <a:pt x="436951" y="125889"/>
                </a:cubicBezTo>
                <a:cubicBezTo>
                  <a:pt x="542345" y="177122"/>
                  <a:pt x="660915" y="289837"/>
                  <a:pt x="660915" y="458176"/>
                </a:cubicBezTo>
                <a:cubicBezTo>
                  <a:pt x="658719" y="587724"/>
                  <a:pt x="559180" y="701902"/>
                  <a:pt x="413529" y="70190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3" name="Google Shape;993;p19"/>
          <p:cNvSpPr/>
          <p:nvPr/>
        </p:nvSpPr>
        <p:spPr>
          <a:xfrm>
            <a:off x="4354605" y="3240603"/>
            <a:ext cx="582096" cy="582096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1885" y="0"/>
                  <a:pt x="413529" y="0"/>
                </a:cubicBezTo>
                <a:close/>
                <a:moveTo>
                  <a:pt x="276662" y="639690"/>
                </a:moveTo>
                <a:cubicBezTo>
                  <a:pt x="247386" y="639690"/>
                  <a:pt x="218109" y="639690"/>
                  <a:pt x="188101" y="639690"/>
                </a:cubicBezTo>
                <a:cubicBezTo>
                  <a:pt x="183710" y="639690"/>
                  <a:pt x="182246" y="638226"/>
                  <a:pt x="182246" y="633834"/>
                </a:cubicBezTo>
                <a:cubicBezTo>
                  <a:pt x="182246" y="529171"/>
                  <a:pt x="182246" y="423776"/>
                  <a:pt x="182246" y="319113"/>
                </a:cubicBezTo>
                <a:cubicBezTo>
                  <a:pt x="182246" y="314721"/>
                  <a:pt x="182978" y="313258"/>
                  <a:pt x="188101" y="313258"/>
                </a:cubicBezTo>
                <a:cubicBezTo>
                  <a:pt x="218109" y="313258"/>
                  <a:pt x="248118" y="313258"/>
                  <a:pt x="277394" y="313258"/>
                </a:cubicBezTo>
                <a:cubicBezTo>
                  <a:pt x="283249" y="313258"/>
                  <a:pt x="283981" y="315453"/>
                  <a:pt x="283981" y="320577"/>
                </a:cubicBezTo>
                <a:cubicBezTo>
                  <a:pt x="283981" y="372542"/>
                  <a:pt x="283981" y="425240"/>
                  <a:pt x="283981" y="477206"/>
                </a:cubicBezTo>
                <a:cubicBezTo>
                  <a:pt x="283981" y="529171"/>
                  <a:pt x="283981" y="581137"/>
                  <a:pt x="283981" y="632371"/>
                </a:cubicBezTo>
                <a:cubicBezTo>
                  <a:pt x="283981" y="638226"/>
                  <a:pt x="282518" y="640422"/>
                  <a:pt x="276662" y="639690"/>
                </a:cubicBezTo>
                <a:close/>
                <a:moveTo>
                  <a:pt x="233480" y="268611"/>
                </a:moveTo>
                <a:cubicBezTo>
                  <a:pt x="201275" y="268611"/>
                  <a:pt x="174927" y="242262"/>
                  <a:pt x="174927" y="210058"/>
                </a:cubicBezTo>
                <a:cubicBezTo>
                  <a:pt x="174927" y="177854"/>
                  <a:pt x="201275" y="150774"/>
                  <a:pt x="233480" y="150774"/>
                </a:cubicBezTo>
                <a:cubicBezTo>
                  <a:pt x="265683" y="150774"/>
                  <a:pt x="292032" y="177122"/>
                  <a:pt x="292032" y="209326"/>
                </a:cubicBezTo>
                <a:cubicBezTo>
                  <a:pt x="292032" y="242262"/>
                  <a:pt x="265683" y="268611"/>
                  <a:pt x="233480" y="268611"/>
                </a:cubicBezTo>
                <a:close/>
                <a:moveTo>
                  <a:pt x="665307" y="633102"/>
                </a:moveTo>
                <a:cubicBezTo>
                  <a:pt x="665307" y="638226"/>
                  <a:pt x="663843" y="639690"/>
                  <a:pt x="658719" y="639690"/>
                </a:cubicBezTo>
                <a:cubicBezTo>
                  <a:pt x="629443" y="639690"/>
                  <a:pt x="600166" y="639690"/>
                  <a:pt x="570158" y="639690"/>
                </a:cubicBezTo>
                <a:cubicBezTo>
                  <a:pt x="565035" y="639690"/>
                  <a:pt x="563571" y="638226"/>
                  <a:pt x="563571" y="633102"/>
                </a:cubicBezTo>
                <a:cubicBezTo>
                  <a:pt x="563571" y="578941"/>
                  <a:pt x="563571" y="524048"/>
                  <a:pt x="563571" y="469886"/>
                </a:cubicBezTo>
                <a:cubicBezTo>
                  <a:pt x="563571" y="455980"/>
                  <a:pt x="562839" y="442806"/>
                  <a:pt x="559180" y="429631"/>
                </a:cubicBezTo>
                <a:cubicBezTo>
                  <a:pt x="551861" y="405478"/>
                  <a:pt x="535027" y="393036"/>
                  <a:pt x="509410" y="393768"/>
                </a:cubicBezTo>
                <a:cubicBezTo>
                  <a:pt x="474278" y="395964"/>
                  <a:pt x="455980" y="412797"/>
                  <a:pt x="451589" y="448661"/>
                </a:cubicBezTo>
                <a:cubicBezTo>
                  <a:pt x="450857" y="457444"/>
                  <a:pt x="450125" y="465495"/>
                  <a:pt x="450125" y="474278"/>
                </a:cubicBezTo>
                <a:cubicBezTo>
                  <a:pt x="450125" y="526975"/>
                  <a:pt x="450125" y="580405"/>
                  <a:pt x="450125" y="633102"/>
                </a:cubicBezTo>
                <a:cubicBezTo>
                  <a:pt x="450125" y="638226"/>
                  <a:pt x="448661" y="639690"/>
                  <a:pt x="443538" y="639690"/>
                </a:cubicBezTo>
                <a:cubicBezTo>
                  <a:pt x="413529" y="639690"/>
                  <a:pt x="384253" y="639690"/>
                  <a:pt x="354245" y="639690"/>
                </a:cubicBezTo>
                <a:cubicBezTo>
                  <a:pt x="349853" y="639690"/>
                  <a:pt x="348390" y="638226"/>
                  <a:pt x="348390" y="633834"/>
                </a:cubicBezTo>
                <a:cubicBezTo>
                  <a:pt x="348390" y="529171"/>
                  <a:pt x="348390" y="424508"/>
                  <a:pt x="348390" y="319845"/>
                </a:cubicBezTo>
                <a:cubicBezTo>
                  <a:pt x="348390" y="314721"/>
                  <a:pt x="349853" y="313258"/>
                  <a:pt x="354977" y="313258"/>
                </a:cubicBezTo>
                <a:cubicBezTo>
                  <a:pt x="382789" y="313258"/>
                  <a:pt x="411334" y="313258"/>
                  <a:pt x="439146" y="313258"/>
                </a:cubicBezTo>
                <a:cubicBezTo>
                  <a:pt x="444270" y="313258"/>
                  <a:pt x="445734" y="314721"/>
                  <a:pt x="445734" y="319845"/>
                </a:cubicBezTo>
                <a:cubicBezTo>
                  <a:pt x="445734" y="332287"/>
                  <a:pt x="445734" y="344730"/>
                  <a:pt x="445734" y="357172"/>
                </a:cubicBezTo>
                <a:cubicBezTo>
                  <a:pt x="452320" y="349853"/>
                  <a:pt x="458176" y="341802"/>
                  <a:pt x="464763" y="335215"/>
                </a:cubicBezTo>
                <a:cubicBezTo>
                  <a:pt x="485989" y="314721"/>
                  <a:pt x="511605" y="304475"/>
                  <a:pt x="540882" y="305207"/>
                </a:cubicBezTo>
                <a:cubicBezTo>
                  <a:pt x="556984" y="305207"/>
                  <a:pt x="573086" y="306670"/>
                  <a:pt x="589188" y="311062"/>
                </a:cubicBezTo>
                <a:cubicBezTo>
                  <a:pt x="625052" y="321309"/>
                  <a:pt x="646277" y="346194"/>
                  <a:pt x="655792" y="381325"/>
                </a:cubicBezTo>
                <a:cubicBezTo>
                  <a:pt x="663111" y="407674"/>
                  <a:pt x="664574" y="434755"/>
                  <a:pt x="664574" y="461835"/>
                </a:cubicBezTo>
                <a:cubicBezTo>
                  <a:pt x="665307" y="518924"/>
                  <a:pt x="664574" y="576013"/>
                  <a:pt x="665307" y="63310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4" name="Google Shape;994;p19"/>
          <p:cNvSpPr/>
          <p:nvPr/>
        </p:nvSpPr>
        <p:spPr>
          <a:xfrm>
            <a:off x="6288401" y="3236481"/>
            <a:ext cx="582096" cy="582096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2617" y="0"/>
                  <a:pt x="413529" y="0"/>
                </a:cubicBezTo>
                <a:close/>
                <a:moveTo>
                  <a:pt x="253973" y="543078"/>
                </a:moveTo>
                <a:cubicBezTo>
                  <a:pt x="182978" y="543078"/>
                  <a:pt x="125157" y="485256"/>
                  <a:pt x="125157" y="414261"/>
                </a:cubicBezTo>
                <a:cubicBezTo>
                  <a:pt x="125157" y="343266"/>
                  <a:pt x="182978" y="285445"/>
                  <a:pt x="253973" y="285445"/>
                </a:cubicBezTo>
                <a:cubicBezTo>
                  <a:pt x="324968" y="285445"/>
                  <a:pt x="382789" y="343266"/>
                  <a:pt x="382789" y="414261"/>
                </a:cubicBezTo>
                <a:cubicBezTo>
                  <a:pt x="382789" y="485989"/>
                  <a:pt x="324968" y="543078"/>
                  <a:pt x="253973" y="543078"/>
                </a:cubicBezTo>
                <a:close/>
                <a:moveTo>
                  <a:pt x="573818" y="543078"/>
                </a:moveTo>
                <a:cubicBezTo>
                  <a:pt x="502822" y="543078"/>
                  <a:pt x="445001" y="485256"/>
                  <a:pt x="445001" y="414261"/>
                </a:cubicBezTo>
                <a:cubicBezTo>
                  <a:pt x="445001" y="343266"/>
                  <a:pt x="502822" y="285445"/>
                  <a:pt x="573818" y="285445"/>
                </a:cubicBezTo>
                <a:cubicBezTo>
                  <a:pt x="644813" y="285445"/>
                  <a:pt x="702634" y="343266"/>
                  <a:pt x="702634" y="414993"/>
                </a:cubicBezTo>
                <a:cubicBezTo>
                  <a:pt x="702634" y="485989"/>
                  <a:pt x="644813" y="543078"/>
                  <a:pt x="573818" y="54307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5" name="Google Shape;995;p19"/>
          <p:cNvSpPr/>
          <p:nvPr/>
        </p:nvSpPr>
        <p:spPr>
          <a:xfrm>
            <a:off x="3387191" y="4086961"/>
            <a:ext cx="582096" cy="582096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2617" y="0"/>
                  <a:pt x="413529" y="0"/>
                </a:cubicBezTo>
                <a:close/>
                <a:moveTo>
                  <a:pt x="676285" y="563571"/>
                </a:moveTo>
                <a:cubicBezTo>
                  <a:pt x="675553" y="565035"/>
                  <a:pt x="674089" y="566499"/>
                  <a:pt x="672626" y="567231"/>
                </a:cubicBezTo>
                <a:cubicBezTo>
                  <a:pt x="670430" y="568694"/>
                  <a:pt x="668234" y="570158"/>
                  <a:pt x="666770" y="570890"/>
                </a:cubicBezTo>
                <a:cubicBezTo>
                  <a:pt x="657255" y="576014"/>
                  <a:pt x="647009" y="579673"/>
                  <a:pt x="636762" y="582601"/>
                </a:cubicBezTo>
                <a:cubicBezTo>
                  <a:pt x="632370" y="584065"/>
                  <a:pt x="627979" y="584797"/>
                  <a:pt x="623588" y="586260"/>
                </a:cubicBezTo>
                <a:cubicBezTo>
                  <a:pt x="620660" y="586992"/>
                  <a:pt x="617732" y="588456"/>
                  <a:pt x="614805" y="589920"/>
                </a:cubicBezTo>
                <a:cubicBezTo>
                  <a:pt x="609681" y="592116"/>
                  <a:pt x="607486" y="596507"/>
                  <a:pt x="606022" y="601630"/>
                </a:cubicBezTo>
                <a:cubicBezTo>
                  <a:pt x="605290" y="604558"/>
                  <a:pt x="605290" y="607486"/>
                  <a:pt x="604558" y="610413"/>
                </a:cubicBezTo>
                <a:cubicBezTo>
                  <a:pt x="603094" y="617733"/>
                  <a:pt x="600898" y="620660"/>
                  <a:pt x="593579" y="621392"/>
                </a:cubicBezTo>
                <a:cubicBezTo>
                  <a:pt x="591383" y="622124"/>
                  <a:pt x="588456" y="622124"/>
                  <a:pt x="585528" y="622124"/>
                </a:cubicBezTo>
                <a:cubicBezTo>
                  <a:pt x="578941" y="622124"/>
                  <a:pt x="572354" y="622856"/>
                  <a:pt x="566499" y="622856"/>
                </a:cubicBezTo>
                <a:cubicBezTo>
                  <a:pt x="551860" y="623588"/>
                  <a:pt x="537222" y="625783"/>
                  <a:pt x="523316" y="630175"/>
                </a:cubicBezTo>
                <a:cubicBezTo>
                  <a:pt x="517461" y="632371"/>
                  <a:pt x="511605" y="634566"/>
                  <a:pt x="506482" y="637494"/>
                </a:cubicBezTo>
                <a:cubicBezTo>
                  <a:pt x="500627" y="640422"/>
                  <a:pt x="495503" y="644081"/>
                  <a:pt x="489648" y="647741"/>
                </a:cubicBezTo>
                <a:cubicBezTo>
                  <a:pt x="480865" y="652864"/>
                  <a:pt x="471350" y="657988"/>
                  <a:pt x="461835" y="662379"/>
                </a:cubicBezTo>
                <a:cubicBezTo>
                  <a:pt x="450857" y="666770"/>
                  <a:pt x="439878" y="668966"/>
                  <a:pt x="428168" y="670430"/>
                </a:cubicBezTo>
                <a:cubicBezTo>
                  <a:pt x="418653" y="671162"/>
                  <a:pt x="408406" y="671162"/>
                  <a:pt x="398891" y="670430"/>
                </a:cubicBezTo>
                <a:cubicBezTo>
                  <a:pt x="384253" y="668966"/>
                  <a:pt x="370347" y="664575"/>
                  <a:pt x="357172" y="657988"/>
                </a:cubicBezTo>
                <a:cubicBezTo>
                  <a:pt x="351317" y="655060"/>
                  <a:pt x="345462" y="651400"/>
                  <a:pt x="339606" y="647741"/>
                </a:cubicBezTo>
                <a:cubicBezTo>
                  <a:pt x="335215" y="644813"/>
                  <a:pt x="330824" y="642617"/>
                  <a:pt x="326432" y="639690"/>
                </a:cubicBezTo>
                <a:cubicBezTo>
                  <a:pt x="316185" y="633834"/>
                  <a:pt x="305207" y="629443"/>
                  <a:pt x="293496" y="627247"/>
                </a:cubicBezTo>
                <a:cubicBezTo>
                  <a:pt x="282517" y="625052"/>
                  <a:pt x="272271" y="623588"/>
                  <a:pt x="261292" y="623588"/>
                </a:cubicBezTo>
                <a:cubicBezTo>
                  <a:pt x="255437" y="623588"/>
                  <a:pt x="249581" y="622856"/>
                  <a:pt x="244458" y="622856"/>
                </a:cubicBezTo>
                <a:cubicBezTo>
                  <a:pt x="241530" y="622856"/>
                  <a:pt x="237871" y="622124"/>
                  <a:pt x="234943" y="621392"/>
                </a:cubicBezTo>
                <a:cubicBezTo>
                  <a:pt x="230552" y="619928"/>
                  <a:pt x="227624" y="617733"/>
                  <a:pt x="226892" y="613341"/>
                </a:cubicBezTo>
                <a:cubicBezTo>
                  <a:pt x="226160" y="611145"/>
                  <a:pt x="226160" y="608218"/>
                  <a:pt x="225428" y="606022"/>
                </a:cubicBezTo>
                <a:cubicBezTo>
                  <a:pt x="225428" y="605290"/>
                  <a:pt x="225428" y="605290"/>
                  <a:pt x="225428" y="604558"/>
                </a:cubicBezTo>
                <a:cubicBezTo>
                  <a:pt x="224697" y="597971"/>
                  <a:pt x="221037" y="592847"/>
                  <a:pt x="214450" y="589920"/>
                </a:cubicBezTo>
                <a:cubicBezTo>
                  <a:pt x="210790" y="588456"/>
                  <a:pt x="206399" y="586992"/>
                  <a:pt x="202739" y="585528"/>
                </a:cubicBezTo>
                <a:cubicBezTo>
                  <a:pt x="195420" y="583333"/>
                  <a:pt x="188833" y="581869"/>
                  <a:pt x="181514" y="579673"/>
                </a:cubicBezTo>
                <a:cubicBezTo>
                  <a:pt x="175658" y="577477"/>
                  <a:pt x="169803" y="574550"/>
                  <a:pt x="163948" y="571622"/>
                </a:cubicBezTo>
                <a:cubicBezTo>
                  <a:pt x="162484" y="570890"/>
                  <a:pt x="160288" y="569426"/>
                  <a:pt x="158825" y="568694"/>
                </a:cubicBezTo>
                <a:cubicBezTo>
                  <a:pt x="158093" y="567963"/>
                  <a:pt x="156629" y="567231"/>
                  <a:pt x="155897" y="566499"/>
                </a:cubicBezTo>
                <a:cubicBezTo>
                  <a:pt x="152237" y="562839"/>
                  <a:pt x="152969" y="559911"/>
                  <a:pt x="156629" y="556984"/>
                </a:cubicBezTo>
                <a:cubicBezTo>
                  <a:pt x="158825" y="555520"/>
                  <a:pt x="160288" y="554788"/>
                  <a:pt x="162484" y="553324"/>
                </a:cubicBezTo>
                <a:cubicBezTo>
                  <a:pt x="177122" y="546005"/>
                  <a:pt x="191029" y="537954"/>
                  <a:pt x="204203" y="527707"/>
                </a:cubicBezTo>
                <a:cubicBezTo>
                  <a:pt x="222501" y="513069"/>
                  <a:pt x="238603" y="496235"/>
                  <a:pt x="251045" y="476474"/>
                </a:cubicBezTo>
                <a:cubicBezTo>
                  <a:pt x="257633" y="465495"/>
                  <a:pt x="262756" y="454516"/>
                  <a:pt x="266415" y="442074"/>
                </a:cubicBezTo>
                <a:cubicBezTo>
                  <a:pt x="267879" y="438414"/>
                  <a:pt x="268611" y="434023"/>
                  <a:pt x="268611" y="430363"/>
                </a:cubicBezTo>
                <a:cubicBezTo>
                  <a:pt x="268611" y="426704"/>
                  <a:pt x="267147" y="423044"/>
                  <a:pt x="264952" y="420117"/>
                </a:cubicBezTo>
                <a:cubicBezTo>
                  <a:pt x="263488" y="418653"/>
                  <a:pt x="261292" y="417189"/>
                  <a:pt x="259828" y="415725"/>
                </a:cubicBezTo>
                <a:cubicBezTo>
                  <a:pt x="254705" y="411334"/>
                  <a:pt x="248850" y="407674"/>
                  <a:pt x="242994" y="404015"/>
                </a:cubicBezTo>
                <a:cubicBezTo>
                  <a:pt x="235675" y="399623"/>
                  <a:pt x="228356" y="394500"/>
                  <a:pt x="221769" y="390108"/>
                </a:cubicBezTo>
                <a:cubicBezTo>
                  <a:pt x="218109" y="387913"/>
                  <a:pt x="214450" y="384985"/>
                  <a:pt x="211522" y="382057"/>
                </a:cubicBezTo>
                <a:cubicBezTo>
                  <a:pt x="209326" y="379862"/>
                  <a:pt x="207131" y="377666"/>
                  <a:pt x="205667" y="374738"/>
                </a:cubicBezTo>
                <a:cubicBezTo>
                  <a:pt x="202007" y="368883"/>
                  <a:pt x="202007" y="363028"/>
                  <a:pt x="204935" y="357172"/>
                </a:cubicBezTo>
                <a:cubicBezTo>
                  <a:pt x="206399" y="352781"/>
                  <a:pt x="210058" y="349853"/>
                  <a:pt x="213718" y="348389"/>
                </a:cubicBezTo>
                <a:cubicBezTo>
                  <a:pt x="218109" y="346926"/>
                  <a:pt x="223233" y="346194"/>
                  <a:pt x="227624" y="346926"/>
                </a:cubicBezTo>
                <a:cubicBezTo>
                  <a:pt x="233479" y="347657"/>
                  <a:pt x="238603" y="349853"/>
                  <a:pt x="243726" y="351317"/>
                </a:cubicBezTo>
                <a:cubicBezTo>
                  <a:pt x="248850" y="353513"/>
                  <a:pt x="254705" y="355708"/>
                  <a:pt x="259828" y="357172"/>
                </a:cubicBezTo>
                <a:cubicBezTo>
                  <a:pt x="262024" y="357904"/>
                  <a:pt x="264952" y="359368"/>
                  <a:pt x="267879" y="359368"/>
                </a:cubicBezTo>
                <a:cubicBezTo>
                  <a:pt x="268611" y="359368"/>
                  <a:pt x="269343" y="359368"/>
                  <a:pt x="270075" y="359368"/>
                </a:cubicBezTo>
                <a:cubicBezTo>
                  <a:pt x="273002" y="359368"/>
                  <a:pt x="275930" y="357904"/>
                  <a:pt x="275930" y="354245"/>
                </a:cubicBezTo>
                <a:cubicBezTo>
                  <a:pt x="275930" y="350585"/>
                  <a:pt x="275930" y="346926"/>
                  <a:pt x="275198" y="343998"/>
                </a:cubicBezTo>
                <a:cubicBezTo>
                  <a:pt x="273734" y="324968"/>
                  <a:pt x="273734" y="305939"/>
                  <a:pt x="274466" y="287641"/>
                </a:cubicBezTo>
                <a:cubicBezTo>
                  <a:pt x="275198" y="275930"/>
                  <a:pt x="275930" y="263488"/>
                  <a:pt x="278858" y="251777"/>
                </a:cubicBezTo>
                <a:cubicBezTo>
                  <a:pt x="282517" y="235675"/>
                  <a:pt x="289105" y="220305"/>
                  <a:pt x="299351" y="207131"/>
                </a:cubicBezTo>
                <a:cubicBezTo>
                  <a:pt x="318381" y="182246"/>
                  <a:pt x="342534" y="166876"/>
                  <a:pt x="372542" y="158093"/>
                </a:cubicBezTo>
                <a:cubicBezTo>
                  <a:pt x="388644" y="153701"/>
                  <a:pt x="405478" y="152237"/>
                  <a:pt x="422312" y="152237"/>
                </a:cubicBezTo>
                <a:cubicBezTo>
                  <a:pt x="439878" y="152969"/>
                  <a:pt x="457444" y="155897"/>
                  <a:pt x="473546" y="162484"/>
                </a:cubicBezTo>
                <a:cubicBezTo>
                  <a:pt x="488916" y="168339"/>
                  <a:pt x="503554" y="177122"/>
                  <a:pt x="515997" y="188833"/>
                </a:cubicBezTo>
                <a:cubicBezTo>
                  <a:pt x="531367" y="203471"/>
                  <a:pt x="543809" y="220305"/>
                  <a:pt x="550397" y="240799"/>
                </a:cubicBezTo>
                <a:cubicBezTo>
                  <a:pt x="553324" y="250313"/>
                  <a:pt x="555520" y="259828"/>
                  <a:pt x="556252" y="269343"/>
                </a:cubicBezTo>
                <a:cubicBezTo>
                  <a:pt x="557716" y="283981"/>
                  <a:pt x="558448" y="299352"/>
                  <a:pt x="557716" y="313990"/>
                </a:cubicBezTo>
                <a:cubicBezTo>
                  <a:pt x="557716" y="325700"/>
                  <a:pt x="556984" y="336679"/>
                  <a:pt x="556252" y="348389"/>
                </a:cubicBezTo>
                <a:cubicBezTo>
                  <a:pt x="556252" y="350585"/>
                  <a:pt x="556252" y="352049"/>
                  <a:pt x="556252" y="354245"/>
                </a:cubicBezTo>
                <a:cubicBezTo>
                  <a:pt x="556252" y="358636"/>
                  <a:pt x="558448" y="360100"/>
                  <a:pt x="562839" y="360100"/>
                </a:cubicBezTo>
                <a:cubicBezTo>
                  <a:pt x="564303" y="360100"/>
                  <a:pt x="565767" y="359368"/>
                  <a:pt x="567231" y="359368"/>
                </a:cubicBezTo>
                <a:cubicBezTo>
                  <a:pt x="571622" y="357904"/>
                  <a:pt x="575282" y="356440"/>
                  <a:pt x="579673" y="354977"/>
                </a:cubicBezTo>
                <a:cubicBezTo>
                  <a:pt x="586260" y="352049"/>
                  <a:pt x="593579" y="349853"/>
                  <a:pt x="600898" y="348389"/>
                </a:cubicBezTo>
                <a:cubicBezTo>
                  <a:pt x="606022" y="346926"/>
                  <a:pt x="610413" y="346926"/>
                  <a:pt x="615537" y="347657"/>
                </a:cubicBezTo>
                <a:cubicBezTo>
                  <a:pt x="626515" y="349853"/>
                  <a:pt x="632370" y="361564"/>
                  <a:pt x="627979" y="371811"/>
                </a:cubicBezTo>
                <a:cubicBezTo>
                  <a:pt x="626515" y="374738"/>
                  <a:pt x="625051" y="376934"/>
                  <a:pt x="622856" y="379130"/>
                </a:cubicBezTo>
                <a:cubicBezTo>
                  <a:pt x="619928" y="382057"/>
                  <a:pt x="617000" y="384985"/>
                  <a:pt x="613341" y="387181"/>
                </a:cubicBezTo>
                <a:cubicBezTo>
                  <a:pt x="608949" y="390108"/>
                  <a:pt x="605290" y="393036"/>
                  <a:pt x="600898" y="395232"/>
                </a:cubicBezTo>
                <a:cubicBezTo>
                  <a:pt x="593579" y="399623"/>
                  <a:pt x="586992" y="404747"/>
                  <a:pt x="579673" y="409138"/>
                </a:cubicBezTo>
                <a:cubicBezTo>
                  <a:pt x="576745" y="411334"/>
                  <a:pt x="573818" y="412798"/>
                  <a:pt x="570890" y="414993"/>
                </a:cubicBezTo>
                <a:cubicBezTo>
                  <a:pt x="569426" y="416457"/>
                  <a:pt x="567962" y="417189"/>
                  <a:pt x="566499" y="418653"/>
                </a:cubicBezTo>
                <a:cubicBezTo>
                  <a:pt x="563571" y="421580"/>
                  <a:pt x="562839" y="425240"/>
                  <a:pt x="562839" y="428900"/>
                </a:cubicBezTo>
                <a:cubicBezTo>
                  <a:pt x="562839" y="432559"/>
                  <a:pt x="563571" y="436219"/>
                  <a:pt x="565035" y="439878"/>
                </a:cubicBezTo>
                <a:cubicBezTo>
                  <a:pt x="568694" y="451589"/>
                  <a:pt x="573086" y="462567"/>
                  <a:pt x="579673" y="472814"/>
                </a:cubicBezTo>
                <a:cubicBezTo>
                  <a:pt x="591383" y="491844"/>
                  <a:pt x="606022" y="507946"/>
                  <a:pt x="622856" y="521852"/>
                </a:cubicBezTo>
                <a:cubicBezTo>
                  <a:pt x="637494" y="533563"/>
                  <a:pt x="653596" y="543810"/>
                  <a:pt x="670430" y="551861"/>
                </a:cubicBezTo>
                <a:cubicBezTo>
                  <a:pt x="671894" y="552592"/>
                  <a:pt x="673358" y="553324"/>
                  <a:pt x="674821" y="554056"/>
                </a:cubicBezTo>
                <a:cubicBezTo>
                  <a:pt x="676285" y="554788"/>
                  <a:pt x="677017" y="555520"/>
                  <a:pt x="677749" y="556984"/>
                </a:cubicBezTo>
                <a:cubicBezTo>
                  <a:pt x="677017" y="560643"/>
                  <a:pt x="677749" y="562107"/>
                  <a:pt x="676285" y="56357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96" name="Google Shape;996;p19"/>
          <p:cNvGrpSpPr/>
          <p:nvPr/>
        </p:nvGrpSpPr>
        <p:grpSpPr>
          <a:xfrm>
            <a:off x="6288401" y="2386517"/>
            <a:ext cx="582096" cy="582096"/>
            <a:chOff x="2934147" y="3611977"/>
            <a:chExt cx="827058" cy="827058"/>
          </a:xfrm>
        </p:grpSpPr>
        <p:sp>
          <p:nvSpPr>
            <p:cNvPr id="997" name="Google Shape;997;p19"/>
            <p:cNvSpPr/>
            <p:nvPr/>
          </p:nvSpPr>
          <p:spPr>
            <a:xfrm>
              <a:off x="3311080" y="3867414"/>
              <a:ext cx="61480" cy="61480"/>
            </a:xfrm>
            <a:custGeom>
              <a:rect b="b" l="l" r="r" t="t"/>
              <a:pathLst>
                <a:path extrusionOk="0" h="61480" w="61480">
                  <a:moveTo>
                    <a:pt x="30740" y="61480"/>
                  </a:moveTo>
                  <a:cubicBezTo>
                    <a:pt x="47574" y="61480"/>
                    <a:pt x="61480" y="47574"/>
                    <a:pt x="61480" y="30740"/>
                  </a:cubicBezTo>
                  <a:cubicBezTo>
                    <a:pt x="61480" y="13906"/>
                    <a:pt x="47574" y="0"/>
                    <a:pt x="30740" y="0"/>
                  </a:cubicBezTo>
                  <a:cubicBezTo>
                    <a:pt x="13906" y="0"/>
                    <a:pt x="0" y="13906"/>
                    <a:pt x="0" y="30740"/>
                  </a:cubicBezTo>
                  <a:cubicBezTo>
                    <a:pt x="732" y="48306"/>
                    <a:pt x="13906" y="61480"/>
                    <a:pt x="30740" y="614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3384271" y="4024043"/>
              <a:ext cx="48306" cy="48306"/>
            </a:xfrm>
            <a:custGeom>
              <a:rect b="b" l="l" r="r" t="t"/>
              <a:pathLst>
                <a:path extrusionOk="0" h="48306" w="48306">
                  <a:moveTo>
                    <a:pt x="24153" y="0"/>
                  </a:moveTo>
                  <a:cubicBezTo>
                    <a:pt x="10979" y="0"/>
                    <a:pt x="0" y="10979"/>
                    <a:pt x="0" y="24153"/>
                  </a:cubicBezTo>
                  <a:cubicBezTo>
                    <a:pt x="0" y="37328"/>
                    <a:pt x="10979" y="48306"/>
                    <a:pt x="24153" y="48306"/>
                  </a:cubicBezTo>
                  <a:cubicBezTo>
                    <a:pt x="37327" y="48306"/>
                    <a:pt x="48306" y="37328"/>
                    <a:pt x="48306" y="24153"/>
                  </a:cubicBezTo>
                  <a:cubicBezTo>
                    <a:pt x="48306" y="10979"/>
                    <a:pt x="37327" y="0"/>
                    <a:pt x="241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3162503" y="3868146"/>
              <a:ext cx="61480" cy="61480"/>
            </a:xfrm>
            <a:custGeom>
              <a:rect b="b" l="l" r="r" t="t"/>
              <a:pathLst>
                <a:path extrusionOk="0" h="61480" w="61480">
                  <a:moveTo>
                    <a:pt x="30740" y="0"/>
                  </a:moveTo>
                  <a:cubicBezTo>
                    <a:pt x="13906" y="0"/>
                    <a:pt x="0" y="13906"/>
                    <a:pt x="0" y="30740"/>
                  </a:cubicBezTo>
                  <a:cubicBezTo>
                    <a:pt x="0" y="47574"/>
                    <a:pt x="13906" y="61481"/>
                    <a:pt x="30740" y="61481"/>
                  </a:cubicBezTo>
                  <a:cubicBezTo>
                    <a:pt x="47574" y="61481"/>
                    <a:pt x="61480" y="47574"/>
                    <a:pt x="61480" y="30740"/>
                  </a:cubicBezTo>
                  <a:cubicBezTo>
                    <a:pt x="61480" y="13174"/>
                    <a:pt x="47574" y="0"/>
                    <a:pt x="307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2934147" y="3611977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2617" y="0"/>
                    <a:pt x="413529" y="0"/>
                  </a:cubicBezTo>
                  <a:close/>
                  <a:moveTo>
                    <a:pt x="332287" y="535758"/>
                  </a:moveTo>
                  <a:cubicBezTo>
                    <a:pt x="307402" y="535026"/>
                    <a:pt x="282517" y="532099"/>
                    <a:pt x="258364" y="524048"/>
                  </a:cubicBezTo>
                  <a:cubicBezTo>
                    <a:pt x="254705" y="522584"/>
                    <a:pt x="251777" y="523316"/>
                    <a:pt x="248118" y="524780"/>
                  </a:cubicBezTo>
                  <a:cubicBezTo>
                    <a:pt x="228356" y="535758"/>
                    <a:pt x="207863" y="546737"/>
                    <a:pt x="187369" y="556984"/>
                  </a:cubicBezTo>
                  <a:cubicBezTo>
                    <a:pt x="185173" y="557716"/>
                    <a:pt x="183709" y="559180"/>
                    <a:pt x="180050" y="560643"/>
                  </a:cubicBezTo>
                  <a:cubicBezTo>
                    <a:pt x="187369" y="538686"/>
                    <a:pt x="193956" y="518192"/>
                    <a:pt x="201275" y="498431"/>
                  </a:cubicBezTo>
                  <a:cubicBezTo>
                    <a:pt x="190297" y="488916"/>
                    <a:pt x="179318" y="480865"/>
                    <a:pt x="169803" y="471350"/>
                  </a:cubicBezTo>
                  <a:cubicBezTo>
                    <a:pt x="141991" y="445001"/>
                    <a:pt x="124425" y="412798"/>
                    <a:pt x="118569" y="374738"/>
                  </a:cubicBezTo>
                  <a:cubicBezTo>
                    <a:pt x="112714" y="335215"/>
                    <a:pt x="120765" y="298619"/>
                    <a:pt x="141991" y="264952"/>
                  </a:cubicBezTo>
                  <a:cubicBezTo>
                    <a:pt x="169803" y="221037"/>
                    <a:pt x="210790" y="192492"/>
                    <a:pt x="260560" y="177854"/>
                  </a:cubicBezTo>
                  <a:cubicBezTo>
                    <a:pt x="323504" y="158825"/>
                    <a:pt x="385717" y="163216"/>
                    <a:pt x="444270" y="193225"/>
                  </a:cubicBezTo>
                  <a:cubicBezTo>
                    <a:pt x="492576" y="217377"/>
                    <a:pt x="526975" y="254705"/>
                    <a:pt x="543809" y="307402"/>
                  </a:cubicBezTo>
                  <a:cubicBezTo>
                    <a:pt x="545273" y="311062"/>
                    <a:pt x="546005" y="315453"/>
                    <a:pt x="546737" y="319845"/>
                  </a:cubicBezTo>
                  <a:cubicBezTo>
                    <a:pt x="546737" y="320577"/>
                    <a:pt x="546737" y="320577"/>
                    <a:pt x="546737" y="321309"/>
                  </a:cubicBezTo>
                  <a:cubicBezTo>
                    <a:pt x="543809" y="321309"/>
                    <a:pt x="540882" y="321309"/>
                    <a:pt x="537222" y="321309"/>
                  </a:cubicBezTo>
                  <a:cubicBezTo>
                    <a:pt x="488916" y="320577"/>
                    <a:pt x="443538" y="331555"/>
                    <a:pt x="404015" y="360100"/>
                  </a:cubicBezTo>
                  <a:cubicBezTo>
                    <a:pt x="371079" y="383521"/>
                    <a:pt x="347657" y="414993"/>
                    <a:pt x="338143" y="455248"/>
                  </a:cubicBezTo>
                  <a:cubicBezTo>
                    <a:pt x="332287" y="480133"/>
                    <a:pt x="333751" y="505018"/>
                    <a:pt x="341070" y="529903"/>
                  </a:cubicBezTo>
                  <a:cubicBezTo>
                    <a:pt x="341802" y="532099"/>
                    <a:pt x="341802" y="533563"/>
                    <a:pt x="343266" y="536490"/>
                  </a:cubicBezTo>
                  <a:cubicBezTo>
                    <a:pt x="339606" y="535758"/>
                    <a:pt x="335947" y="535758"/>
                    <a:pt x="332287" y="535758"/>
                  </a:cubicBezTo>
                  <a:close/>
                  <a:moveTo>
                    <a:pt x="706293" y="521852"/>
                  </a:moveTo>
                  <a:cubicBezTo>
                    <a:pt x="697511" y="552592"/>
                    <a:pt x="679213" y="577477"/>
                    <a:pt x="655060" y="597971"/>
                  </a:cubicBezTo>
                  <a:cubicBezTo>
                    <a:pt x="651400" y="600898"/>
                    <a:pt x="648473" y="603826"/>
                    <a:pt x="644081" y="606022"/>
                  </a:cubicBezTo>
                  <a:cubicBezTo>
                    <a:pt x="641153" y="607486"/>
                    <a:pt x="641153" y="609681"/>
                    <a:pt x="641885" y="612609"/>
                  </a:cubicBezTo>
                  <a:cubicBezTo>
                    <a:pt x="647009" y="627247"/>
                    <a:pt x="651400" y="642617"/>
                    <a:pt x="656524" y="657255"/>
                  </a:cubicBezTo>
                  <a:cubicBezTo>
                    <a:pt x="656524" y="657988"/>
                    <a:pt x="657256" y="658719"/>
                    <a:pt x="657256" y="660915"/>
                  </a:cubicBezTo>
                  <a:cubicBezTo>
                    <a:pt x="651400" y="657988"/>
                    <a:pt x="646277" y="655060"/>
                    <a:pt x="641153" y="652864"/>
                  </a:cubicBezTo>
                  <a:cubicBezTo>
                    <a:pt x="627979" y="645545"/>
                    <a:pt x="614805" y="638958"/>
                    <a:pt x="600898" y="632371"/>
                  </a:cubicBezTo>
                  <a:cubicBezTo>
                    <a:pt x="598703" y="631639"/>
                    <a:pt x="595775" y="630907"/>
                    <a:pt x="592847" y="631639"/>
                  </a:cubicBezTo>
                  <a:cubicBezTo>
                    <a:pt x="565767" y="638958"/>
                    <a:pt x="537954" y="643349"/>
                    <a:pt x="510141" y="640422"/>
                  </a:cubicBezTo>
                  <a:cubicBezTo>
                    <a:pt x="450857" y="633834"/>
                    <a:pt x="401087" y="610413"/>
                    <a:pt x="367419" y="559180"/>
                  </a:cubicBezTo>
                  <a:cubicBezTo>
                    <a:pt x="333751" y="507214"/>
                    <a:pt x="339606" y="442806"/>
                    <a:pt x="380593" y="396696"/>
                  </a:cubicBezTo>
                  <a:cubicBezTo>
                    <a:pt x="410602" y="362296"/>
                    <a:pt x="448661" y="343266"/>
                    <a:pt x="493308" y="335947"/>
                  </a:cubicBezTo>
                  <a:cubicBezTo>
                    <a:pt x="542346" y="327896"/>
                    <a:pt x="589920" y="335947"/>
                    <a:pt x="633102" y="361564"/>
                  </a:cubicBezTo>
                  <a:cubicBezTo>
                    <a:pt x="666038" y="381325"/>
                    <a:pt x="690923" y="408406"/>
                    <a:pt x="703366" y="445001"/>
                  </a:cubicBezTo>
                  <a:cubicBezTo>
                    <a:pt x="706293" y="453784"/>
                    <a:pt x="707757" y="463299"/>
                    <a:pt x="709221" y="472814"/>
                  </a:cubicBezTo>
                  <a:cubicBezTo>
                    <a:pt x="709221" y="473546"/>
                    <a:pt x="709953" y="475010"/>
                    <a:pt x="709953" y="475742"/>
                  </a:cubicBezTo>
                  <a:cubicBezTo>
                    <a:pt x="709953" y="483061"/>
                    <a:pt x="709953" y="490380"/>
                    <a:pt x="709953" y="497699"/>
                  </a:cubicBezTo>
                  <a:cubicBezTo>
                    <a:pt x="709221" y="505750"/>
                    <a:pt x="708489" y="513801"/>
                    <a:pt x="706293" y="52185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3502841" y="4024775"/>
              <a:ext cx="48306" cy="48306"/>
            </a:xfrm>
            <a:custGeom>
              <a:rect b="b" l="l" r="r" t="t"/>
              <a:pathLst>
                <a:path extrusionOk="0" h="48306" w="48306">
                  <a:moveTo>
                    <a:pt x="48306" y="24153"/>
                  </a:moveTo>
                  <a:cubicBezTo>
                    <a:pt x="48306" y="37492"/>
                    <a:pt x="37492" y="48306"/>
                    <a:pt x="24153" y="48306"/>
                  </a:cubicBezTo>
                  <a:cubicBezTo>
                    <a:pt x="10814" y="48306"/>
                    <a:pt x="0" y="37492"/>
                    <a:pt x="0" y="24153"/>
                  </a:cubicBezTo>
                  <a:cubicBezTo>
                    <a:pt x="0" y="10814"/>
                    <a:pt x="10814" y="0"/>
                    <a:pt x="24153" y="0"/>
                  </a:cubicBezTo>
                  <a:cubicBezTo>
                    <a:pt x="37492" y="0"/>
                    <a:pt x="48306" y="10814"/>
                    <a:pt x="48306" y="241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002" name="Google Shape;1002;p19"/>
          <p:cNvGrpSpPr/>
          <p:nvPr/>
        </p:nvGrpSpPr>
        <p:grpSpPr>
          <a:xfrm>
            <a:off x="9190126" y="2386517"/>
            <a:ext cx="582096" cy="582096"/>
            <a:chOff x="7056997" y="3611977"/>
            <a:chExt cx="827058" cy="827058"/>
          </a:xfrm>
        </p:grpSpPr>
        <p:sp>
          <p:nvSpPr>
            <p:cNvPr id="1003" name="Google Shape;1003;p19"/>
            <p:cNvSpPr/>
            <p:nvPr/>
          </p:nvSpPr>
          <p:spPr>
            <a:xfrm>
              <a:off x="7521760" y="4025506"/>
              <a:ext cx="86365" cy="86365"/>
            </a:xfrm>
            <a:custGeom>
              <a:rect b="b" l="l" r="r" t="t"/>
              <a:pathLst>
                <a:path extrusionOk="0" h="86365" w="86365">
                  <a:moveTo>
                    <a:pt x="43183" y="0"/>
                  </a:moveTo>
                  <a:cubicBezTo>
                    <a:pt x="19762" y="0"/>
                    <a:pt x="0" y="19029"/>
                    <a:pt x="0" y="43183"/>
                  </a:cubicBezTo>
                  <a:cubicBezTo>
                    <a:pt x="0" y="66604"/>
                    <a:pt x="19030" y="86365"/>
                    <a:pt x="43183" y="86365"/>
                  </a:cubicBezTo>
                  <a:cubicBezTo>
                    <a:pt x="67336" y="86365"/>
                    <a:pt x="86365" y="67336"/>
                    <a:pt x="86365" y="43183"/>
                  </a:cubicBezTo>
                  <a:cubicBezTo>
                    <a:pt x="86365" y="19762"/>
                    <a:pt x="67336" y="0"/>
                    <a:pt x="4318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7332196" y="4025506"/>
              <a:ext cx="86365" cy="86365"/>
            </a:xfrm>
            <a:custGeom>
              <a:rect b="b" l="l" r="r" t="t"/>
              <a:pathLst>
                <a:path extrusionOk="0" h="86365" w="86365">
                  <a:moveTo>
                    <a:pt x="86365" y="43183"/>
                  </a:moveTo>
                  <a:cubicBezTo>
                    <a:pt x="86365" y="19762"/>
                    <a:pt x="67335" y="0"/>
                    <a:pt x="43182" y="0"/>
                  </a:cubicBezTo>
                  <a:cubicBezTo>
                    <a:pt x="19761" y="0"/>
                    <a:pt x="0" y="19029"/>
                    <a:pt x="0" y="43183"/>
                  </a:cubicBezTo>
                  <a:cubicBezTo>
                    <a:pt x="0" y="66604"/>
                    <a:pt x="19029" y="86365"/>
                    <a:pt x="43182" y="86365"/>
                  </a:cubicBezTo>
                  <a:cubicBezTo>
                    <a:pt x="67335" y="86365"/>
                    <a:pt x="86365" y="67336"/>
                    <a:pt x="86365" y="4318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7364766" y="4163472"/>
              <a:ext cx="211522" cy="50867"/>
            </a:xfrm>
            <a:custGeom>
              <a:rect b="b" l="l" r="r" t="t"/>
              <a:pathLst>
                <a:path extrusionOk="0" h="50867" w="211522">
                  <a:moveTo>
                    <a:pt x="192126" y="3293"/>
                  </a:moveTo>
                  <a:cubicBezTo>
                    <a:pt x="173828" y="21591"/>
                    <a:pt x="133573" y="28179"/>
                    <a:pt x="105761" y="28179"/>
                  </a:cubicBezTo>
                  <a:cubicBezTo>
                    <a:pt x="77217" y="28179"/>
                    <a:pt x="37693" y="21591"/>
                    <a:pt x="19396" y="3293"/>
                  </a:cubicBezTo>
                  <a:cubicBezTo>
                    <a:pt x="15004" y="-1098"/>
                    <a:pt x="7685" y="-1098"/>
                    <a:pt x="3293" y="3293"/>
                  </a:cubicBezTo>
                  <a:cubicBezTo>
                    <a:pt x="-1098" y="7685"/>
                    <a:pt x="-1098" y="15004"/>
                    <a:pt x="3293" y="19396"/>
                  </a:cubicBezTo>
                  <a:cubicBezTo>
                    <a:pt x="32570" y="48672"/>
                    <a:pt x="88927" y="50868"/>
                    <a:pt x="105761" y="50868"/>
                  </a:cubicBezTo>
                  <a:cubicBezTo>
                    <a:pt x="122595" y="50868"/>
                    <a:pt x="178952" y="48672"/>
                    <a:pt x="208228" y="19396"/>
                  </a:cubicBezTo>
                  <a:cubicBezTo>
                    <a:pt x="212620" y="15004"/>
                    <a:pt x="212620" y="7685"/>
                    <a:pt x="208228" y="3293"/>
                  </a:cubicBezTo>
                  <a:cubicBezTo>
                    <a:pt x="203837" y="-1098"/>
                    <a:pt x="196518" y="-1098"/>
                    <a:pt x="192126" y="329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7056997" y="3611977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1885" y="0"/>
                    <a:pt x="413529" y="0"/>
                  </a:cubicBezTo>
                  <a:close/>
                  <a:moveTo>
                    <a:pt x="653596" y="469154"/>
                  </a:moveTo>
                  <a:cubicBezTo>
                    <a:pt x="654328" y="475010"/>
                    <a:pt x="655060" y="480865"/>
                    <a:pt x="655060" y="487452"/>
                  </a:cubicBezTo>
                  <a:cubicBezTo>
                    <a:pt x="655060" y="580405"/>
                    <a:pt x="546737" y="655792"/>
                    <a:pt x="413529" y="655792"/>
                  </a:cubicBezTo>
                  <a:cubicBezTo>
                    <a:pt x="280322" y="655792"/>
                    <a:pt x="171999" y="580405"/>
                    <a:pt x="171999" y="487452"/>
                  </a:cubicBezTo>
                  <a:cubicBezTo>
                    <a:pt x="171999" y="481597"/>
                    <a:pt x="172731" y="475010"/>
                    <a:pt x="173463" y="469154"/>
                  </a:cubicBezTo>
                  <a:cubicBezTo>
                    <a:pt x="152237" y="459640"/>
                    <a:pt x="137599" y="438414"/>
                    <a:pt x="137599" y="414261"/>
                  </a:cubicBezTo>
                  <a:cubicBezTo>
                    <a:pt x="137599" y="380593"/>
                    <a:pt x="164680" y="354245"/>
                    <a:pt x="197616" y="354245"/>
                  </a:cubicBezTo>
                  <a:cubicBezTo>
                    <a:pt x="213718" y="354245"/>
                    <a:pt x="228356" y="360832"/>
                    <a:pt x="239335" y="371079"/>
                  </a:cubicBezTo>
                  <a:cubicBezTo>
                    <a:pt x="281054" y="341070"/>
                    <a:pt x="338874" y="322041"/>
                    <a:pt x="403283" y="319845"/>
                  </a:cubicBezTo>
                  <a:lnTo>
                    <a:pt x="434023" y="175658"/>
                  </a:lnTo>
                  <a:cubicBezTo>
                    <a:pt x="434755" y="172731"/>
                    <a:pt x="436219" y="170535"/>
                    <a:pt x="438414" y="169071"/>
                  </a:cubicBezTo>
                  <a:cubicBezTo>
                    <a:pt x="440610" y="167608"/>
                    <a:pt x="443538" y="166875"/>
                    <a:pt x="446465" y="167608"/>
                  </a:cubicBezTo>
                  <a:lnTo>
                    <a:pt x="546737" y="188833"/>
                  </a:lnTo>
                  <a:cubicBezTo>
                    <a:pt x="554056" y="174927"/>
                    <a:pt x="567963" y="164680"/>
                    <a:pt x="585528" y="164680"/>
                  </a:cubicBezTo>
                  <a:cubicBezTo>
                    <a:pt x="609681" y="164680"/>
                    <a:pt x="628711" y="183709"/>
                    <a:pt x="628711" y="207863"/>
                  </a:cubicBezTo>
                  <a:cubicBezTo>
                    <a:pt x="628711" y="232016"/>
                    <a:pt x="609681" y="251045"/>
                    <a:pt x="585528" y="251045"/>
                  </a:cubicBezTo>
                  <a:cubicBezTo>
                    <a:pt x="562107" y="251045"/>
                    <a:pt x="543809" y="232747"/>
                    <a:pt x="542346" y="210058"/>
                  </a:cubicBezTo>
                  <a:lnTo>
                    <a:pt x="452320" y="191028"/>
                  </a:lnTo>
                  <a:lnTo>
                    <a:pt x="424508" y="320577"/>
                  </a:lnTo>
                  <a:cubicBezTo>
                    <a:pt x="487453" y="322772"/>
                    <a:pt x="544541" y="341802"/>
                    <a:pt x="585528" y="371810"/>
                  </a:cubicBezTo>
                  <a:cubicBezTo>
                    <a:pt x="596507" y="361564"/>
                    <a:pt x="611145" y="354977"/>
                    <a:pt x="627247" y="354977"/>
                  </a:cubicBezTo>
                  <a:cubicBezTo>
                    <a:pt x="660915" y="354977"/>
                    <a:pt x="687264" y="382057"/>
                    <a:pt x="687264" y="414993"/>
                  </a:cubicBezTo>
                  <a:cubicBezTo>
                    <a:pt x="689460" y="438414"/>
                    <a:pt x="674821" y="459640"/>
                    <a:pt x="653596" y="4691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007" name="Google Shape;1007;p19"/>
          <p:cNvGrpSpPr/>
          <p:nvPr/>
        </p:nvGrpSpPr>
        <p:grpSpPr>
          <a:xfrm>
            <a:off x="10157024" y="2386517"/>
            <a:ext cx="582096" cy="582096"/>
            <a:chOff x="8430793" y="3611977"/>
            <a:chExt cx="827058" cy="827058"/>
          </a:xfrm>
        </p:grpSpPr>
        <p:sp>
          <p:nvSpPr>
            <p:cNvPr id="1008" name="Google Shape;1008;p19"/>
            <p:cNvSpPr/>
            <p:nvPr/>
          </p:nvSpPr>
          <p:spPr>
            <a:xfrm>
              <a:off x="8783574" y="3764214"/>
              <a:ext cx="234943" cy="160288"/>
            </a:xfrm>
            <a:custGeom>
              <a:rect b="b" l="l" r="r" t="t"/>
              <a:pathLst>
                <a:path extrusionOk="0" h="160288" w="234943">
                  <a:moveTo>
                    <a:pt x="234943" y="65872"/>
                  </a:moveTo>
                  <a:cubicBezTo>
                    <a:pt x="188833" y="24885"/>
                    <a:pt x="128084" y="0"/>
                    <a:pt x="61480" y="0"/>
                  </a:cubicBezTo>
                  <a:cubicBezTo>
                    <a:pt x="40255" y="0"/>
                    <a:pt x="19762" y="2196"/>
                    <a:pt x="0" y="7319"/>
                  </a:cubicBezTo>
                  <a:cubicBezTo>
                    <a:pt x="7319" y="17566"/>
                    <a:pt x="54893" y="81974"/>
                    <a:pt x="98076" y="160289"/>
                  </a:cubicBezTo>
                  <a:cubicBezTo>
                    <a:pt x="190297" y="125157"/>
                    <a:pt x="229820" y="72459"/>
                    <a:pt x="234943" y="6587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8583030" y="3980860"/>
              <a:ext cx="289836" cy="220304"/>
            </a:xfrm>
            <a:custGeom>
              <a:rect b="b" l="l" r="r" t="t"/>
              <a:pathLst>
                <a:path extrusionOk="0" h="220304" w="289836">
                  <a:moveTo>
                    <a:pt x="279590" y="47574"/>
                  </a:moveTo>
                  <a:cubicBezTo>
                    <a:pt x="283249" y="46842"/>
                    <a:pt x="286909" y="45378"/>
                    <a:pt x="289837" y="44646"/>
                  </a:cubicBezTo>
                  <a:cubicBezTo>
                    <a:pt x="283249" y="30008"/>
                    <a:pt x="275930" y="14638"/>
                    <a:pt x="268611" y="0"/>
                  </a:cubicBezTo>
                  <a:cubicBezTo>
                    <a:pt x="137599" y="39523"/>
                    <a:pt x="10979" y="37327"/>
                    <a:pt x="0" y="37327"/>
                  </a:cubicBezTo>
                  <a:cubicBezTo>
                    <a:pt x="0" y="40255"/>
                    <a:pt x="0" y="42451"/>
                    <a:pt x="0" y="45378"/>
                  </a:cubicBezTo>
                  <a:cubicBezTo>
                    <a:pt x="0" y="112714"/>
                    <a:pt x="25617" y="174195"/>
                    <a:pt x="67336" y="220305"/>
                  </a:cubicBezTo>
                  <a:cubicBezTo>
                    <a:pt x="72459" y="210058"/>
                    <a:pt x="144918" y="90757"/>
                    <a:pt x="279590" y="475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8901411" y="3860095"/>
              <a:ext cx="204934" cy="163215"/>
            </a:xfrm>
            <a:custGeom>
              <a:rect b="b" l="l" r="r" t="t"/>
              <a:pathLst>
                <a:path extrusionOk="0" h="163215" w="204934">
                  <a:moveTo>
                    <a:pt x="16834" y="141259"/>
                  </a:moveTo>
                  <a:cubicBezTo>
                    <a:pt x="19030" y="145650"/>
                    <a:pt x="20493" y="150773"/>
                    <a:pt x="22689" y="155165"/>
                  </a:cubicBezTo>
                  <a:cubicBezTo>
                    <a:pt x="109787" y="144186"/>
                    <a:pt x="196152" y="161752"/>
                    <a:pt x="204935" y="163216"/>
                  </a:cubicBezTo>
                  <a:cubicBezTo>
                    <a:pt x="204203" y="101735"/>
                    <a:pt x="182246" y="44646"/>
                    <a:pt x="145650" y="0"/>
                  </a:cubicBezTo>
                  <a:cubicBezTo>
                    <a:pt x="139795" y="7319"/>
                    <a:pt x="95881" y="63676"/>
                    <a:pt x="0" y="103199"/>
                  </a:cubicBezTo>
                  <a:cubicBezTo>
                    <a:pt x="5855" y="115642"/>
                    <a:pt x="11711" y="128816"/>
                    <a:pt x="16834" y="14125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8588154" y="3788367"/>
              <a:ext cx="242262" cy="183193"/>
            </a:xfrm>
            <a:custGeom>
              <a:rect b="b" l="l" r="r" t="t"/>
              <a:pathLst>
                <a:path extrusionOk="0" h="183193" w="242262">
                  <a:moveTo>
                    <a:pt x="242262" y="151506"/>
                  </a:moveTo>
                  <a:cubicBezTo>
                    <a:pt x="198348" y="74655"/>
                    <a:pt x="152237" y="9515"/>
                    <a:pt x="144918" y="0"/>
                  </a:cubicBezTo>
                  <a:cubicBezTo>
                    <a:pt x="71727" y="34400"/>
                    <a:pt x="16834" y="101736"/>
                    <a:pt x="0" y="182978"/>
                  </a:cubicBezTo>
                  <a:cubicBezTo>
                    <a:pt x="11710" y="183710"/>
                    <a:pt x="120033" y="184442"/>
                    <a:pt x="242262" y="15150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12" name="Google Shape;1012;p19"/>
            <p:cNvSpPr/>
            <p:nvPr/>
          </p:nvSpPr>
          <p:spPr>
            <a:xfrm>
              <a:off x="8430793" y="3611977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2617" y="0"/>
                    <a:pt x="413529" y="0"/>
                  </a:cubicBezTo>
                  <a:close/>
                  <a:moveTo>
                    <a:pt x="413529" y="720200"/>
                  </a:moveTo>
                  <a:cubicBezTo>
                    <a:pt x="244458" y="720200"/>
                    <a:pt x="106859" y="582600"/>
                    <a:pt x="106859" y="413529"/>
                  </a:cubicBezTo>
                  <a:cubicBezTo>
                    <a:pt x="106859" y="244458"/>
                    <a:pt x="244458" y="106859"/>
                    <a:pt x="413529" y="106859"/>
                  </a:cubicBezTo>
                  <a:cubicBezTo>
                    <a:pt x="582600" y="106859"/>
                    <a:pt x="720200" y="244458"/>
                    <a:pt x="720200" y="413529"/>
                  </a:cubicBezTo>
                  <a:cubicBezTo>
                    <a:pt x="720200" y="582600"/>
                    <a:pt x="582600" y="720200"/>
                    <a:pt x="413529" y="7202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13" name="Google Shape;1013;p19"/>
            <p:cNvSpPr/>
            <p:nvPr/>
          </p:nvSpPr>
          <p:spPr>
            <a:xfrm>
              <a:off x="8684034" y="4067225"/>
              <a:ext cx="262755" cy="219573"/>
            </a:xfrm>
            <a:custGeom>
              <a:rect b="b" l="l" r="r" t="t"/>
              <a:pathLst>
                <a:path extrusionOk="0" h="219573" w="262755">
                  <a:moveTo>
                    <a:pt x="205667" y="1464"/>
                  </a:moveTo>
                  <a:cubicBezTo>
                    <a:pt x="57821" y="52698"/>
                    <a:pt x="5123" y="155165"/>
                    <a:pt x="0" y="164680"/>
                  </a:cubicBezTo>
                  <a:cubicBezTo>
                    <a:pt x="43915" y="199080"/>
                    <a:pt x="100272" y="219573"/>
                    <a:pt x="160289" y="219573"/>
                  </a:cubicBezTo>
                  <a:cubicBezTo>
                    <a:pt x="196884" y="219573"/>
                    <a:pt x="231284" y="212254"/>
                    <a:pt x="262756" y="198348"/>
                  </a:cubicBezTo>
                  <a:cubicBezTo>
                    <a:pt x="259096" y="175658"/>
                    <a:pt x="243726" y="95148"/>
                    <a:pt x="207131" y="0"/>
                  </a:cubicBezTo>
                  <a:cubicBezTo>
                    <a:pt x="206399" y="1464"/>
                    <a:pt x="206399" y="1464"/>
                    <a:pt x="205667" y="146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14" name="Google Shape;1014;p19"/>
            <p:cNvSpPr/>
            <p:nvPr/>
          </p:nvSpPr>
          <p:spPr>
            <a:xfrm>
              <a:off x="8939471" y="4051983"/>
              <a:ext cx="162484" cy="190900"/>
            </a:xfrm>
            <a:custGeom>
              <a:rect b="b" l="l" r="r" t="t"/>
              <a:pathLst>
                <a:path extrusionOk="0" h="190900" w="162484">
                  <a:moveTo>
                    <a:pt x="0" y="4264"/>
                  </a:moveTo>
                  <a:cubicBezTo>
                    <a:pt x="34400" y="98680"/>
                    <a:pt x="48306" y="174799"/>
                    <a:pt x="50502" y="190901"/>
                  </a:cubicBezTo>
                  <a:cubicBezTo>
                    <a:pt x="109055" y="151377"/>
                    <a:pt x="151506" y="88433"/>
                    <a:pt x="162484" y="15974"/>
                  </a:cubicBezTo>
                  <a:cubicBezTo>
                    <a:pt x="154433" y="12315"/>
                    <a:pt x="82706" y="-8911"/>
                    <a:pt x="0" y="426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015" name="Google Shape;1015;p19"/>
          <p:cNvGrpSpPr/>
          <p:nvPr/>
        </p:nvGrpSpPr>
        <p:grpSpPr>
          <a:xfrm>
            <a:off x="9190126" y="3236481"/>
            <a:ext cx="582096" cy="582096"/>
            <a:chOff x="7056997" y="4819629"/>
            <a:chExt cx="827058" cy="827058"/>
          </a:xfrm>
        </p:grpSpPr>
        <p:sp>
          <p:nvSpPr>
            <p:cNvPr id="1016" name="Google Shape;1016;p19"/>
            <p:cNvSpPr/>
            <p:nvPr/>
          </p:nvSpPr>
          <p:spPr>
            <a:xfrm>
              <a:off x="7271447" y="5248528"/>
              <a:ext cx="137599" cy="95880"/>
            </a:xfrm>
            <a:custGeom>
              <a:rect b="b" l="l" r="r" t="t"/>
              <a:pathLst>
                <a:path extrusionOk="0" h="95880" w="137599">
                  <a:moveTo>
                    <a:pt x="122229" y="11711"/>
                  </a:moveTo>
                  <a:cubicBezTo>
                    <a:pt x="111983" y="4392"/>
                    <a:pt x="98808" y="0"/>
                    <a:pt x="82706" y="0"/>
                  </a:cubicBezTo>
                  <a:lnTo>
                    <a:pt x="0" y="0"/>
                  </a:lnTo>
                  <a:lnTo>
                    <a:pt x="0" y="95881"/>
                  </a:lnTo>
                  <a:lnTo>
                    <a:pt x="81242" y="95881"/>
                  </a:lnTo>
                  <a:cubicBezTo>
                    <a:pt x="88561" y="95881"/>
                    <a:pt x="95881" y="95148"/>
                    <a:pt x="102467" y="93685"/>
                  </a:cubicBezTo>
                  <a:cubicBezTo>
                    <a:pt x="109055" y="92221"/>
                    <a:pt x="115642" y="90025"/>
                    <a:pt x="120765" y="86366"/>
                  </a:cubicBezTo>
                  <a:cubicBezTo>
                    <a:pt x="125889" y="82706"/>
                    <a:pt x="130280" y="78315"/>
                    <a:pt x="133208" y="72459"/>
                  </a:cubicBezTo>
                  <a:cubicBezTo>
                    <a:pt x="136136" y="66604"/>
                    <a:pt x="137600" y="59285"/>
                    <a:pt x="137600" y="49770"/>
                  </a:cubicBezTo>
                  <a:cubicBezTo>
                    <a:pt x="137600" y="32204"/>
                    <a:pt x="132476" y="19762"/>
                    <a:pt x="122229" y="117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7576653" y="5197295"/>
              <a:ext cx="111982" cy="54161"/>
            </a:xfrm>
            <a:custGeom>
              <a:rect b="b" l="l" r="r" t="t"/>
              <a:pathLst>
                <a:path extrusionOk="0" h="54161" w="111982">
                  <a:moveTo>
                    <a:pt x="57821" y="0"/>
                  </a:moveTo>
                  <a:cubicBezTo>
                    <a:pt x="46842" y="0"/>
                    <a:pt x="37328" y="2196"/>
                    <a:pt x="30009" y="5856"/>
                  </a:cubicBezTo>
                  <a:cubicBezTo>
                    <a:pt x="22689" y="9515"/>
                    <a:pt x="16834" y="13906"/>
                    <a:pt x="12443" y="19762"/>
                  </a:cubicBezTo>
                  <a:cubicBezTo>
                    <a:pt x="8051" y="25617"/>
                    <a:pt x="5123" y="31473"/>
                    <a:pt x="2928" y="37328"/>
                  </a:cubicBezTo>
                  <a:cubicBezTo>
                    <a:pt x="1464" y="43183"/>
                    <a:pt x="0" y="49038"/>
                    <a:pt x="0" y="54162"/>
                  </a:cubicBezTo>
                  <a:lnTo>
                    <a:pt x="111982" y="54162"/>
                  </a:lnTo>
                  <a:cubicBezTo>
                    <a:pt x="110519" y="36596"/>
                    <a:pt x="104663" y="23421"/>
                    <a:pt x="95881" y="14638"/>
                  </a:cubicBezTo>
                  <a:cubicBezTo>
                    <a:pt x="88561" y="5123"/>
                    <a:pt x="74655" y="0"/>
                    <a:pt x="578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18" name="Google Shape;1018;p19"/>
            <p:cNvSpPr/>
            <p:nvPr/>
          </p:nvSpPr>
          <p:spPr>
            <a:xfrm>
              <a:off x="7270715" y="5116785"/>
              <a:ext cx="124424" cy="79778"/>
            </a:xfrm>
            <a:custGeom>
              <a:rect b="b" l="l" r="r" t="t"/>
              <a:pathLst>
                <a:path extrusionOk="0" h="79778" w="124424">
                  <a:moveTo>
                    <a:pt x="111250" y="70264"/>
                  </a:moveTo>
                  <a:cubicBezTo>
                    <a:pt x="120033" y="63676"/>
                    <a:pt x="124425" y="53430"/>
                    <a:pt x="124425" y="38792"/>
                  </a:cubicBezTo>
                  <a:cubicBezTo>
                    <a:pt x="124425" y="30740"/>
                    <a:pt x="122961" y="24153"/>
                    <a:pt x="120033" y="19030"/>
                  </a:cubicBezTo>
                  <a:cubicBezTo>
                    <a:pt x="117106" y="13906"/>
                    <a:pt x="113446" y="9515"/>
                    <a:pt x="108323" y="7319"/>
                  </a:cubicBezTo>
                  <a:cubicBezTo>
                    <a:pt x="103199" y="4392"/>
                    <a:pt x="98076" y="2196"/>
                    <a:pt x="91489" y="1464"/>
                  </a:cubicBezTo>
                  <a:cubicBezTo>
                    <a:pt x="84901" y="0"/>
                    <a:pt x="78314" y="0"/>
                    <a:pt x="71727" y="0"/>
                  </a:cubicBezTo>
                  <a:lnTo>
                    <a:pt x="0" y="0"/>
                  </a:lnTo>
                  <a:lnTo>
                    <a:pt x="0" y="79778"/>
                  </a:lnTo>
                  <a:lnTo>
                    <a:pt x="77582" y="79778"/>
                  </a:lnTo>
                  <a:cubicBezTo>
                    <a:pt x="90757" y="79778"/>
                    <a:pt x="102467" y="76851"/>
                    <a:pt x="111250" y="7026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19" name="Google Shape;1019;p19"/>
            <p:cNvSpPr/>
            <p:nvPr/>
          </p:nvSpPr>
          <p:spPr>
            <a:xfrm>
              <a:off x="7056997" y="4819629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1885" y="0"/>
                    <a:pt x="413529" y="0"/>
                  </a:cubicBezTo>
                  <a:close/>
                  <a:moveTo>
                    <a:pt x="505750" y="260560"/>
                  </a:moveTo>
                  <a:lnTo>
                    <a:pt x="646277" y="260560"/>
                  </a:lnTo>
                  <a:lnTo>
                    <a:pt x="646277" y="294960"/>
                  </a:lnTo>
                  <a:lnTo>
                    <a:pt x="505750" y="294960"/>
                  </a:lnTo>
                  <a:lnTo>
                    <a:pt x="505750" y="260560"/>
                  </a:lnTo>
                  <a:close/>
                  <a:moveTo>
                    <a:pt x="417921" y="528439"/>
                  </a:moveTo>
                  <a:cubicBezTo>
                    <a:pt x="411334" y="541614"/>
                    <a:pt x="401819" y="551861"/>
                    <a:pt x="390840" y="559911"/>
                  </a:cubicBezTo>
                  <a:cubicBezTo>
                    <a:pt x="379129" y="567962"/>
                    <a:pt x="365955" y="573818"/>
                    <a:pt x="351317" y="578209"/>
                  </a:cubicBezTo>
                  <a:cubicBezTo>
                    <a:pt x="336679" y="581869"/>
                    <a:pt x="321309" y="584064"/>
                    <a:pt x="305938" y="584064"/>
                  </a:cubicBezTo>
                  <a:lnTo>
                    <a:pt x="137599" y="584064"/>
                  </a:lnTo>
                  <a:lnTo>
                    <a:pt x="137599" y="237139"/>
                  </a:lnTo>
                  <a:lnTo>
                    <a:pt x="300815" y="237139"/>
                  </a:lnTo>
                  <a:cubicBezTo>
                    <a:pt x="317649" y="237139"/>
                    <a:pt x="332287" y="238603"/>
                    <a:pt x="346193" y="241530"/>
                  </a:cubicBezTo>
                  <a:cubicBezTo>
                    <a:pt x="360100" y="244458"/>
                    <a:pt x="371079" y="249581"/>
                    <a:pt x="381326" y="256169"/>
                  </a:cubicBezTo>
                  <a:cubicBezTo>
                    <a:pt x="390840" y="262756"/>
                    <a:pt x="398891" y="271539"/>
                    <a:pt x="404015" y="282517"/>
                  </a:cubicBezTo>
                  <a:cubicBezTo>
                    <a:pt x="409138" y="293496"/>
                    <a:pt x="412065" y="307402"/>
                    <a:pt x="412065" y="323504"/>
                  </a:cubicBezTo>
                  <a:cubicBezTo>
                    <a:pt x="412065" y="341070"/>
                    <a:pt x="408406" y="355708"/>
                    <a:pt x="400355" y="367419"/>
                  </a:cubicBezTo>
                  <a:cubicBezTo>
                    <a:pt x="392304" y="379129"/>
                    <a:pt x="380593" y="388644"/>
                    <a:pt x="365223" y="395963"/>
                  </a:cubicBezTo>
                  <a:cubicBezTo>
                    <a:pt x="386449" y="401819"/>
                    <a:pt x="402551" y="412798"/>
                    <a:pt x="412798" y="428168"/>
                  </a:cubicBezTo>
                  <a:cubicBezTo>
                    <a:pt x="423044" y="443538"/>
                    <a:pt x="428168" y="461835"/>
                    <a:pt x="428168" y="483793"/>
                  </a:cubicBezTo>
                  <a:cubicBezTo>
                    <a:pt x="428168" y="500627"/>
                    <a:pt x="424508" y="515997"/>
                    <a:pt x="417921" y="528439"/>
                  </a:cubicBezTo>
                  <a:close/>
                  <a:moveTo>
                    <a:pt x="701170" y="475010"/>
                  </a:moveTo>
                  <a:lnTo>
                    <a:pt x="519656" y="475010"/>
                  </a:lnTo>
                  <a:cubicBezTo>
                    <a:pt x="519656" y="494771"/>
                    <a:pt x="526244" y="513801"/>
                    <a:pt x="536490" y="524048"/>
                  </a:cubicBezTo>
                  <a:cubicBezTo>
                    <a:pt x="546737" y="534295"/>
                    <a:pt x="562107" y="539418"/>
                    <a:pt x="581137" y="539418"/>
                  </a:cubicBezTo>
                  <a:cubicBezTo>
                    <a:pt x="595043" y="539418"/>
                    <a:pt x="606754" y="535758"/>
                    <a:pt x="617000" y="529171"/>
                  </a:cubicBezTo>
                  <a:cubicBezTo>
                    <a:pt x="627247" y="521852"/>
                    <a:pt x="633102" y="514533"/>
                    <a:pt x="635298" y="507214"/>
                  </a:cubicBezTo>
                  <a:lnTo>
                    <a:pt x="696047" y="507214"/>
                  </a:lnTo>
                  <a:cubicBezTo>
                    <a:pt x="686532" y="537222"/>
                    <a:pt x="671162" y="559180"/>
                    <a:pt x="651400" y="572354"/>
                  </a:cubicBezTo>
                  <a:cubicBezTo>
                    <a:pt x="631639" y="585528"/>
                    <a:pt x="606754" y="592116"/>
                    <a:pt x="578941" y="592116"/>
                  </a:cubicBezTo>
                  <a:cubicBezTo>
                    <a:pt x="559180" y="592116"/>
                    <a:pt x="541614" y="589188"/>
                    <a:pt x="525512" y="582600"/>
                  </a:cubicBezTo>
                  <a:cubicBezTo>
                    <a:pt x="509410" y="576014"/>
                    <a:pt x="496235" y="567231"/>
                    <a:pt x="485256" y="555520"/>
                  </a:cubicBezTo>
                  <a:cubicBezTo>
                    <a:pt x="474278" y="543809"/>
                    <a:pt x="465495" y="529903"/>
                    <a:pt x="459640" y="513801"/>
                  </a:cubicBezTo>
                  <a:cubicBezTo>
                    <a:pt x="453784" y="497699"/>
                    <a:pt x="450857" y="479401"/>
                    <a:pt x="450857" y="460372"/>
                  </a:cubicBezTo>
                  <a:cubicBezTo>
                    <a:pt x="450857" y="441342"/>
                    <a:pt x="453784" y="423776"/>
                    <a:pt x="460372" y="407674"/>
                  </a:cubicBezTo>
                  <a:cubicBezTo>
                    <a:pt x="466959" y="391572"/>
                    <a:pt x="475010" y="377666"/>
                    <a:pt x="486720" y="365223"/>
                  </a:cubicBezTo>
                  <a:cubicBezTo>
                    <a:pt x="498431" y="353513"/>
                    <a:pt x="511605" y="343998"/>
                    <a:pt x="527708" y="337411"/>
                  </a:cubicBezTo>
                  <a:cubicBezTo>
                    <a:pt x="543809" y="330824"/>
                    <a:pt x="560644" y="327164"/>
                    <a:pt x="580405" y="327164"/>
                  </a:cubicBezTo>
                  <a:cubicBezTo>
                    <a:pt x="601630" y="327164"/>
                    <a:pt x="619928" y="331555"/>
                    <a:pt x="636030" y="339607"/>
                  </a:cubicBezTo>
                  <a:cubicBezTo>
                    <a:pt x="652132" y="347657"/>
                    <a:pt x="665307" y="358636"/>
                    <a:pt x="675553" y="372543"/>
                  </a:cubicBezTo>
                  <a:cubicBezTo>
                    <a:pt x="685800" y="386449"/>
                    <a:pt x="693119" y="402551"/>
                    <a:pt x="697510" y="420117"/>
                  </a:cubicBezTo>
                  <a:cubicBezTo>
                    <a:pt x="701170" y="436951"/>
                    <a:pt x="702634" y="455248"/>
                    <a:pt x="701170" y="4750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020" name="Google Shape;1020;p19"/>
          <p:cNvSpPr/>
          <p:nvPr/>
        </p:nvSpPr>
        <p:spPr>
          <a:xfrm>
            <a:off x="2420293" y="4086961"/>
            <a:ext cx="582096" cy="582096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1885" y="0"/>
                  <a:pt x="413529" y="0"/>
                </a:cubicBezTo>
                <a:close/>
                <a:moveTo>
                  <a:pt x="680676" y="283981"/>
                </a:moveTo>
                <a:cubicBezTo>
                  <a:pt x="678481" y="338143"/>
                  <a:pt x="640421" y="412798"/>
                  <a:pt x="567230" y="507214"/>
                </a:cubicBezTo>
                <a:cubicBezTo>
                  <a:pt x="491112" y="606022"/>
                  <a:pt x="427436" y="655060"/>
                  <a:pt x="374738" y="655060"/>
                </a:cubicBezTo>
                <a:cubicBezTo>
                  <a:pt x="342534" y="655060"/>
                  <a:pt x="314721" y="625052"/>
                  <a:pt x="292032" y="565035"/>
                </a:cubicBezTo>
                <a:cubicBezTo>
                  <a:pt x="276662" y="510142"/>
                  <a:pt x="262024" y="455248"/>
                  <a:pt x="246654" y="399623"/>
                </a:cubicBezTo>
                <a:cubicBezTo>
                  <a:pt x="229820" y="339607"/>
                  <a:pt x="212254" y="309598"/>
                  <a:pt x="193224" y="309598"/>
                </a:cubicBezTo>
                <a:cubicBezTo>
                  <a:pt x="188833" y="309598"/>
                  <a:pt x="174195" y="318381"/>
                  <a:pt x="149310" y="335947"/>
                </a:cubicBezTo>
                <a:lnTo>
                  <a:pt x="122961" y="302279"/>
                </a:lnTo>
                <a:cubicBezTo>
                  <a:pt x="150773" y="278126"/>
                  <a:pt x="177854" y="253973"/>
                  <a:pt x="204203" y="229820"/>
                </a:cubicBezTo>
                <a:cubicBezTo>
                  <a:pt x="240798" y="198348"/>
                  <a:pt x="268611" y="181514"/>
                  <a:pt x="286909" y="180050"/>
                </a:cubicBezTo>
                <a:cubicBezTo>
                  <a:pt x="330091" y="175658"/>
                  <a:pt x="357172" y="205667"/>
                  <a:pt x="367419" y="269343"/>
                </a:cubicBezTo>
                <a:cubicBezTo>
                  <a:pt x="378398" y="338143"/>
                  <a:pt x="385717" y="380593"/>
                  <a:pt x="390108" y="397427"/>
                </a:cubicBezTo>
                <a:cubicBezTo>
                  <a:pt x="402551" y="454516"/>
                  <a:pt x="416457" y="482329"/>
                  <a:pt x="431095" y="482329"/>
                </a:cubicBezTo>
                <a:cubicBezTo>
                  <a:pt x="442806" y="482329"/>
                  <a:pt x="460372" y="464031"/>
                  <a:pt x="483793" y="426704"/>
                </a:cubicBezTo>
                <a:cubicBezTo>
                  <a:pt x="507214" y="390108"/>
                  <a:pt x="519656" y="361564"/>
                  <a:pt x="521120" y="342534"/>
                </a:cubicBezTo>
                <a:cubicBezTo>
                  <a:pt x="524780" y="311062"/>
                  <a:pt x="511605" y="294960"/>
                  <a:pt x="483793" y="294960"/>
                </a:cubicBezTo>
                <a:cubicBezTo>
                  <a:pt x="470618" y="294960"/>
                  <a:pt x="456712" y="297888"/>
                  <a:pt x="442806" y="303743"/>
                </a:cubicBezTo>
                <a:cubicBezTo>
                  <a:pt x="469886" y="213718"/>
                  <a:pt x="522584" y="170535"/>
                  <a:pt x="600166" y="172731"/>
                </a:cubicBezTo>
                <a:cubicBezTo>
                  <a:pt x="657256" y="174195"/>
                  <a:pt x="684336" y="210790"/>
                  <a:pt x="680676" y="28398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1" name="Google Shape;1021;p19"/>
          <p:cNvSpPr/>
          <p:nvPr/>
        </p:nvSpPr>
        <p:spPr>
          <a:xfrm>
            <a:off x="8222713" y="3236481"/>
            <a:ext cx="582096" cy="582096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2617" y="0"/>
                  <a:pt x="413529" y="0"/>
                </a:cubicBezTo>
                <a:close/>
                <a:moveTo>
                  <a:pt x="81974" y="488916"/>
                </a:moveTo>
                <a:cubicBezTo>
                  <a:pt x="81974" y="488916"/>
                  <a:pt x="81974" y="491112"/>
                  <a:pt x="79778" y="491112"/>
                </a:cubicBezTo>
                <a:cubicBezTo>
                  <a:pt x="79778" y="491112"/>
                  <a:pt x="77583" y="491112"/>
                  <a:pt x="77583" y="488916"/>
                </a:cubicBezTo>
                <a:lnTo>
                  <a:pt x="73191" y="451589"/>
                </a:lnTo>
                <a:lnTo>
                  <a:pt x="77583" y="414261"/>
                </a:lnTo>
                <a:cubicBezTo>
                  <a:pt x="77583" y="412065"/>
                  <a:pt x="79778" y="412065"/>
                  <a:pt x="79778" y="412065"/>
                </a:cubicBezTo>
                <a:cubicBezTo>
                  <a:pt x="79778" y="412065"/>
                  <a:pt x="81974" y="412065"/>
                  <a:pt x="81974" y="414261"/>
                </a:cubicBezTo>
                <a:lnTo>
                  <a:pt x="88561" y="451589"/>
                </a:lnTo>
                <a:lnTo>
                  <a:pt x="81974" y="488916"/>
                </a:lnTo>
                <a:close/>
                <a:moveTo>
                  <a:pt x="106859" y="511606"/>
                </a:moveTo>
                <a:cubicBezTo>
                  <a:pt x="106859" y="511606"/>
                  <a:pt x="106859" y="513801"/>
                  <a:pt x="104663" y="513801"/>
                </a:cubicBezTo>
                <a:cubicBezTo>
                  <a:pt x="104663" y="513801"/>
                  <a:pt x="102467" y="513801"/>
                  <a:pt x="102467" y="511606"/>
                </a:cubicBezTo>
                <a:lnTo>
                  <a:pt x="95880" y="450857"/>
                </a:lnTo>
                <a:lnTo>
                  <a:pt x="102467" y="390108"/>
                </a:lnTo>
                <a:lnTo>
                  <a:pt x="104663" y="387913"/>
                </a:lnTo>
                <a:cubicBezTo>
                  <a:pt x="104663" y="387913"/>
                  <a:pt x="106859" y="387913"/>
                  <a:pt x="106859" y="390108"/>
                </a:cubicBezTo>
                <a:lnTo>
                  <a:pt x="114910" y="450857"/>
                </a:lnTo>
                <a:lnTo>
                  <a:pt x="106859" y="511606"/>
                </a:lnTo>
                <a:close/>
                <a:moveTo>
                  <a:pt x="136135" y="520388"/>
                </a:moveTo>
                <a:cubicBezTo>
                  <a:pt x="136135" y="522584"/>
                  <a:pt x="133940" y="524780"/>
                  <a:pt x="133940" y="524780"/>
                </a:cubicBezTo>
                <a:cubicBezTo>
                  <a:pt x="131744" y="524780"/>
                  <a:pt x="129548" y="522584"/>
                  <a:pt x="129548" y="520388"/>
                </a:cubicBezTo>
                <a:lnTo>
                  <a:pt x="122961" y="451589"/>
                </a:lnTo>
                <a:lnTo>
                  <a:pt x="129548" y="378398"/>
                </a:lnTo>
                <a:cubicBezTo>
                  <a:pt x="129548" y="376202"/>
                  <a:pt x="131744" y="376202"/>
                  <a:pt x="131744" y="374006"/>
                </a:cubicBezTo>
                <a:cubicBezTo>
                  <a:pt x="133940" y="374006"/>
                  <a:pt x="136135" y="376202"/>
                  <a:pt x="136135" y="378398"/>
                </a:cubicBezTo>
                <a:lnTo>
                  <a:pt x="142723" y="451589"/>
                </a:lnTo>
                <a:lnTo>
                  <a:pt x="136135" y="520388"/>
                </a:lnTo>
                <a:close/>
                <a:moveTo>
                  <a:pt x="163948" y="522584"/>
                </a:moveTo>
                <a:cubicBezTo>
                  <a:pt x="163948" y="524780"/>
                  <a:pt x="161752" y="526975"/>
                  <a:pt x="159556" y="526975"/>
                </a:cubicBezTo>
                <a:cubicBezTo>
                  <a:pt x="157361" y="526975"/>
                  <a:pt x="155165" y="524780"/>
                  <a:pt x="155165" y="522584"/>
                </a:cubicBezTo>
                <a:lnTo>
                  <a:pt x="148578" y="451589"/>
                </a:lnTo>
                <a:lnTo>
                  <a:pt x="155165" y="376202"/>
                </a:lnTo>
                <a:cubicBezTo>
                  <a:pt x="157361" y="374006"/>
                  <a:pt x="157361" y="371810"/>
                  <a:pt x="159556" y="371810"/>
                </a:cubicBezTo>
                <a:cubicBezTo>
                  <a:pt x="161752" y="371810"/>
                  <a:pt x="163948" y="374006"/>
                  <a:pt x="163948" y="376202"/>
                </a:cubicBezTo>
                <a:lnTo>
                  <a:pt x="170535" y="451589"/>
                </a:lnTo>
                <a:lnTo>
                  <a:pt x="163948" y="522584"/>
                </a:lnTo>
                <a:close/>
                <a:moveTo>
                  <a:pt x="191029" y="524780"/>
                </a:moveTo>
                <a:cubicBezTo>
                  <a:pt x="191029" y="526975"/>
                  <a:pt x="188833" y="529171"/>
                  <a:pt x="186637" y="529171"/>
                </a:cubicBezTo>
                <a:cubicBezTo>
                  <a:pt x="184441" y="529171"/>
                  <a:pt x="182246" y="526975"/>
                  <a:pt x="182246" y="524780"/>
                </a:cubicBezTo>
                <a:lnTo>
                  <a:pt x="177854" y="451589"/>
                </a:lnTo>
                <a:lnTo>
                  <a:pt x="182246" y="382789"/>
                </a:lnTo>
                <a:cubicBezTo>
                  <a:pt x="182246" y="380593"/>
                  <a:pt x="184441" y="378398"/>
                  <a:pt x="188833" y="378398"/>
                </a:cubicBezTo>
                <a:cubicBezTo>
                  <a:pt x="191029" y="378398"/>
                  <a:pt x="193224" y="380593"/>
                  <a:pt x="193224" y="382789"/>
                </a:cubicBezTo>
                <a:lnTo>
                  <a:pt x="199811" y="451589"/>
                </a:lnTo>
                <a:lnTo>
                  <a:pt x="191029" y="524780"/>
                </a:lnTo>
                <a:close/>
                <a:moveTo>
                  <a:pt x="220305" y="524780"/>
                </a:moveTo>
                <a:cubicBezTo>
                  <a:pt x="220305" y="526975"/>
                  <a:pt x="218109" y="529171"/>
                  <a:pt x="213718" y="529171"/>
                </a:cubicBezTo>
                <a:cubicBezTo>
                  <a:pt x="211522" y="529171"/>
                  <a:pt x="209326" y="526975"/>
                  <a:pt x="209326" y="524780"/>
                </a:cubicBezTo>
                <a:lnTo>
                  <a:pt x="202739" y="451589"/>
                </a:lnTo>
                <a:lnTo>
                  <a:pt x="209326" y="338874"/>
                </a:lnTo>
                <a:cubicBezTo>
                  <a:pt x="209326" y="336679"/>
                  <a:pt x="211522" y="334483"/>
                  <a:pt x="215914" y="334483"/>
                </a:cubicBezTo>
                <a:cubicBezTo>
                  <a:pt x="218109" y="334483"/>
                  <a:pt x="220305" y="336679"/>
                  <a:pt x="220305" y="338874"/>
                </a:cubicBezTo>
                <a:lnTo>
                  <a:pt x="226892" y="451589"/>
                </a:lnTo>
                <a:lnTo>
                  <a:pt x="220305" y="524780"/>
                </a:lnTo>
                <a:close/>
                <a:moveTo>
                  <a:pt x="249581" y="524780"/>
                </a:moveTo>
                <a:cubicBezTo>
                  <a:pt x="249581" y="529171"/>
                  <a:pt x="245190" y="531367"/>
                  <a:pt x="242994" y="531367"/>
                </a:cubicBezTo>
                <a:cubicBezTo>
                  <a:pt x="238603" y="531367"/>
                  <a:pt x="236407" y="529171"/>
                  <a:pt x="236407" y="524780"/>
                </a:cubicBezTo>
                <a:lnTo>
                  <a:pt x="232016" y="451589"/>
                </a:lnTo>
                <a:lnTo>
                  <a:pt x="236407" y="313258"/>
                </a:lnTo>
                <a:cubicBezTo>
                  <a:pt x="236407" y="308866"/>
                  <a:pt x="238603" y="306671"/>
                  <a:pt x="242994" y="306671"/>
                </a:cubicBezTo>
                <a:cubicBezTo>
                  <a:pt x="247386" y="306671"/>
                  <a:pt x="249581" y="308866"/>
                  <a:pt x="249581" y="313258"/>
                </a:cubicBezTo>
                <a:lnTo>
                  <a:pt x="256169" y="451589"/>
                </a:lnTo>
                <a:lnTo>
                  <a:pt x="249581" y="524780"/>
                </a:lnTo>
                <a:close/>
                <a:moveTo>
                  <a:pt x="276662" y="522584"/>
                </a:moveTo>
                <a:cubicBezTo>
                  <a:pt x="276662" y="526975"/>
                  <a:pt x="274466" y="529171"/>
                  <a:pt x="270075" y="529171"/>
                </a:cubicBezTo>
                <a:cubicBezTo>
                  <a:pt x="265683" y="529171"/>
                  <a:pt x="263488" y="526975"/>
                  <a:pt x="263488" y="522584"/>
                </a:cubicBezTo>
                <a:lnTo>
                  <a:pt x="259096" y="451589"/>
                </a:lnTo>
                <a:lnTo>
                  <a:pt x="263488" y="300815"/>
                </a:lnTo>
                <a:cubicBezTo>
                  <a:pt x="263488" y="298619"/>
                  <a:pt x="265683" y="294228"/>
                  <a:pt x="270075" y="294228"/>
                </a:cubicBezTo>
                <a:cubicBezTo>
                  <a:pt x="274466" y="294228"/>
                  <a:pt x="276662" y="296424"/>
                  <a:pt x="276662" y="300815"/>
                </a:cubicBezTo>
                <a:lnTo>
                  <a:pt x="281054" y="451589"/>
                </a:lnTo>
                <a:lnTo>
                  <a:pt x="276662" y="522584"/>
                </a:lnTo>
                <a:close/>
                <a:moveTo>
                  <a:pt x="303743" y="522584"/>
                </a:moveTo>
                <a:cubicBezTo>
                  <a:pt x="303743" y="526975"/>
                  <a:pt x="301547" y="529171"/>
                  <a:pt x="297156" y="529171"/>
                </a:cubicBezTo>
                <a:cubicBezTo>
                  <a:pt x="292764" y="529171"/>
                  <a:pt x="290568" y="526975"/>
                  <a:pt x="290568" y="522584"/>
                </a:cubicBezTo>
                <a:lnTo>
                  <a:pt x="286177" y="451589"/>
                </a:lnTo>
                <a:lnTo>
                  <a:pt x="290568" y="296424"/>
                </a:lnTo>
                <a:cubicBezTo>
                  <a:pt x="290568" y="292032"/>
                  <a:pt x="294960" y="289836"/>
                  <a:pt x="297156" y="289836"/>
                </a:cubicBezTo>
                <a:cubicBezTo>
                  <a:pt x="299351" y="289836"/>
                  <a:pt x="303743" y="292032"/>
                  <a:pt x="303743" y="296424"/>
                </a:cubicBezTo>
                <a:lnTo>
                  <a:pt x="308134" y="451589"/>
                </a:lnTo>
                <a:lnTo>
                  <a:pt x="303743" y="522584"/>
                </a:lnTo>
                <a:close/>
                <a:moveTo>
                  <a:pt x="335215" y="522584"/>
                </a:moveTo>
                <a:cubicBezTo>
                  <a:pt x="335215" y="526975"/>
                  <a:pt x="330824" y="530635"/>
                  <a:pt x="327164" y="530635"/>
                </a:cubicBezTo>
                <a:cubicBezTo>
                  <a:pt x="322773" y="530635"/>
                  <a:pt x="319113" y="526244"/>
                  <a:pt x="319113" y="522584"/>
                </a:cubicBezTo>
                <a:lnTo>
                  <a:pt x="314721" y="451589"/>
                </a:lnTo>
                <a:lnTo>
                  <a:pt x="319113" y="300815"/>
                </a:lnTo>
                <a:cubicBezTo>
                  <a:pt x="319113" y="296424"/>
                  <a:pt x="323504" y="292764"/>
                  <a:pt x="327164" y="292764"/>
                </a:cubicBezTo>
                <a:cubicBezTo>
                  <a:pt x="331555" y="292764"/>
                  <a:pt x="335215" y="297155"/>
                  <a:pt x="335215" y="300815"/>
                </a:cubicBezTo>
                <a:lnTo>
                  <a:pt x="339606" y="451589"/>
                </a:lnTo>
                <a:lnTo>
                  <a:pt x="335215" y="522584"/>
                </a:lnTo>
                <a:close/>
                <a:moveTo>
                  <a:pt x="364491" y="520388"/>
                </a:moveTo>
                <a:cubicBezTo>
                  <a:pt x="364491" y="524780"/>
                  <a:pt x="360100" y="528439"/>
                  <a:pt x="356440" y="528439"/>
                </a:cubicBezTo>
                <a:cubicBezTo>
                  <a:pt x="352781" y="528439"/>
                  <a:pt x="348389" y="524048"/>
                  <a:pt x="348389" y="520388"/>
                </a:cubicBezTo>
                <a:lnTo>
                  <a:pt x="343998" y="451589"/>
                </a:lnTo>
                <a:lnTo>
                  <a:pt x="348389" y="307402"/>
                </a:lnTo>
                <a:cubicBezTo>
                  <a:pt x="348389" y="300815"/>
                  <a:pt x="350585" y="299352"/>
                  <a:pt x="356440" y="297155"/>
                </a:cubicBezTo>
                <a:cubicBezTo>
                  <a:pt x="360832" y="297155"/>
                  <a:pt x="364491" y="301547"/>
                  <a:pt x="364491" y="305207"/>
                </a:cubicBezTo>
                <a:lnTo>
                  <a:pt x="368883" y="451589"/>
                </a:lnTo>
                <a:lnTo>
                  <a:pt x="364491" y="520388"/>
                </a:lnTo>
                <a:close/>
                <a:moveTo>
                  <a:pt x="391572" y="520388"/>
                </a:moveTo>
                <a:cubicBezTo>
                  <a:pt x="391572" y="524780"/>
                  <a:pt x="387181" y="528439"/>
                  <a:pt x="383521" y="528439"/>
                </a:cubicBezTo>
                <a:cubicBezTo>
                  <a:pt x="379861" y="528439"/>
                  <a:pt x="375470" y="524048"/>
                  <a:pt x="375470" y="520388"/>
                </a:cubicBezTo>
                <a:lnTo>
                  <a:pt x="371079" y="451589"/>
                </a:lnTo>
                <a:lnTo>
                  <a:pt x="375470" y="278126"/>
                </a:lnTo>
                <a:cubicBezTo>
                  <a:pt x="375470" y="273735"/>
                  <a:pt x="379861" y="270075"/>
                  <a:pt x="383521" y="270075"/>
                </a:cubicBezTo>
                <a:cubicBezTo>
                  <a:pt x="387181" y="270075"/>
                  <a:pt x="391572" y="274466"/>
                  <a:pt x="391572" y="278126"/>
                </a:cubicBezTo>
                <a:lnTo>
                  <a:pt x="395964" y="451589"/>
                </a:lnTo>
                <a:lnTo>
                  <a:pt x="391572" y="520388"/>
                </a:lnTo>
                <a:close/>
                <a:moveTo>
                  <a:pt x="420848" y="520388"/>
                </a:moveTo>
                <a:cubicBezTo>
                  <a:pt x="420848" y="524780"/>
                  <a:pt x="416457" y="528439"/>
                  <a:pt x="412797" y="528439"/>
                </a:cubicBezTo>
                <a:cubicBezTo>
                  <a:pt x="408406" y="528439"/>
                  <a:pt x="404746" y="524048"/>
                  <a:pt x="404746" y="520388"/>
                </a:cubicBezTo>
                <a:lnTo>
                  <a:pt x="400355" y="451589"/>
                </a:lnTo>
                <a:lnTo>
                  <a:pt x="404746" y="263488"/>
                </a:lnTo>
                <a:cubicBezTo>
                  <a:pt x="404746" y="259096"/>
                  <a:pt x="406942" y="255437"/>
                  <a:pt x="411334" y="255437"/>
                </a:cubicBezTo>
                <a:lnTo>
                  <a:pt x="413529" y="255437"/>
                </a:lnTo>
                <a:cubicBezTo>
                  <a:pt x="417921" y="255437"/>
                  <a:pt x="421580" y="259828"/>
                  <a:pt x="421580" y="263488"/>
                </a:cubicBezTo>
                <a:lnTo>
                  <a:pt x="425972" y="451589"/>
                </a:lnTo>
                <a:lnTo>
                  <a:pt x="420848" y="520388"/>
                </a:lnTo>
                <a:close/>
                <a:moveTo>
                  <a:pt x="670430" y="530635"/>
                </a:moveTo>
                <a:lnTo>
                  <a:pt x="437682" y="530635"/>
                </a:lnTo>
                <a:cubicBezTo>
                  <a:pt x="433291" y="528439"/>
                  <a:pt x="429631" y="524048"/>
                  <a:pt x="429631" y="520388"/>
                </a:cubicBezTo>
                <a:lnTo>
                  <a:pt x="429631" y="254705"/>
                </a:lnTo>
                <a:cubicBezTo>
                  <a:pt x="429631" y="248118"/>
                  <a:pt x="431827" y="246654"/>
                  <a:pt x="437682" y="244458"/>
                </a:cubicBezTo>
                <a:cubicBezTo>
                  <a:pt x="452320" y="240067"/>
                  <a:pt x="466959" y="236407"/>
                  <a:pt x="481597" y="236407"/>
                </a:cubicBezTo>
                <a:cubicBezTo>
                  <a:pt x="485988" y="236407"/>
                  <a:pt x="488184" y="236407"/>
                  <a:pt x="491844" y="236407"/>
                </a:cubicBezTo>
                <a:cubicBezTo>
                  <a:pt x="569426" y="236407"/>
                  <a:pt x="632370" y="294960"/>
                  <a:pt x="638226" y="370346"/>
                </a:cubicBezTo>
                <a:cubicBezTo>
                  <a:pt x="646277" y="365955"/>
                  <a:pt x="659451" y="363760"/>
                  <a:pt x="669698" y="363760"/>
                </a:cubicBezTo>
                <a:cubicBezTo>
                  <a:pt x="715808" y="363760"/>
                  <a:pt x="753136" y="401087"/>
                  <a:pt x="753136" y="447197"/>
                </a:cubicBezTo>
                <a:cubicBezTo>
                  <a:pt x="753868" y="493308"/>
                  <a:pt x="716540" y="530635"/>
                  <a:pt x="670430" y="53063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22" name="Google Shape;1022;p19"/>
          <p:cNvGrpSpPr/>
          <p:nvPr/>
        </p:nvGrpSpPr>
        <p:grpSpPr>
          <a:xfrm>
            <a:off x="10157024" y="3236481"/>
            <a:ext cx="582096" cy="582096"/>
            <a:chOff x="8430793" y="4819629"/>
            <a:chExt cx="827058" cy="827058"/>
          </a:xfrm>
        </p:grpSpPr>
        <p:sp>
          <p:nvSpPr>
            <p:cNvPr id="1023" name="Google Shape;1023;p19"/>
            <p:cNvSpPr/>
            <p:nvPr/>
          </p:nvSpPr>
          <p:spPr>
            <a:xfrm>
              <a:off x="8856765" y="5142909"/>
              <a:ext cx="86420" cy="147338"/>
            </a:xfrm>
            <a:custGeom>
              <a:rect b="b" l="l" r="r" t="t"/>
              <a:pathLst>
                <a:path extrusionOk="0" h="147338" w="86420">
                  <a:moveTo>
                    <a:pt x="70995" y="117331"/>
                  </a:moveTo>
                  <a:cubicBezTo>
                    <a:pt x="60017" y="117331"/>
                    <a:pt x="49038" y="117331"/>
                    <a:pt x="38059" y="117331"/>
                  </a:cubicBezTo>
                  <a:cubicBezTo>
                    <a:pt x="35132" y="117331"/>
                    <a:pt x="34400" y="116598"/>
                    <a:pt x="34400" y="113671"/>
                  </a:cubicBezTo>
                  <a:cubicBezTo>
                    <a:pt x="34400" y="82199"/>
                    <a:pt x="34400" y="50727"/>
                    <a:pt x="34400" y="19255"/>
                  </a:cubicBezTo>
                  <a:cubicBezTo>
                    <a:pt x="34400" y="17059"/>
                    <a:pt x="34400" y="14863"/>
                    <a:pt x="33668" y="12668"/>
                  </a:cubicBezTo>
                  <a:cubicBezTo>
                    <a:pt x="31472" y="4616"/>
                    <a:pt x="23421" y="-1239"/>
                    <a:pt x="15370" y="225"/>
                  </a:cubicBezTo>
                  <a:cubicBezTo>
                    <a:pt x="5855" y="1689"/>
                    <a:pt x="0" y="8276"/>
                    <a:pt x="0" y="17059"/>
                  </a:cubicBezTo>
                  <a:cubicBezTo>
                    <a:pt x="0" y="36088"/>
                    <a:pt x="0" y="55118"/>
                    <a:pt x="0" y="74148"/>
                  </a:cubicBezTo>
                  <a:cubicBezTo>
                    <a:pt x="0" y="93178"/>
                    <a:pt x="0" y="112207"/>
                    <a:pt x="0" y="131969"/>
                  </a:cubicBezTo>
                  <a:cubicBezTo>
                    <a:pt x="0" y="140020"/>
                    <a:pt x="6587" y="147339"/>
                    <a:pt x="14638" y="147339"/>
                  </a:cubicBezTo>
                  <a:cubicBezTo>
                    <a:pt x="33668" y="147339"/>
                    <a:pt x="52698" y="147339"/>
                    <a:pt x="71727" y="147339"/>
                  </a:cubicBezTo>
                  <a:cubicBezTo>
                    <a:pt x="80510" y="147339"/>
                    <a:pt x="87097" y="139288"/>
                    <a:pt x="86365" y="131237"/>
                  </a:cubicBezTo>
                  <a:cubicBezTo>
                    <a:pt x="86365" y="123918"/>
                    <a:pt x="79778" y="117331"/>
                    <a:pt x="70995" y="11733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24" name="Google Shape;1024;p19"/>
            <p:cNvSpPr/>
            <p:nvPr/>
          </p:nvSpPr>
          <p:spPr>
            <a:xfrm>
              <a:off x="8622553" y="5143134"/>
              <a:ext cx="119370" cy="150200"/>
            </a:xfrm>
            <a:custGeom>
              <a:rect b="b" l="l" r="r" t="t"/>
              <a:pathLst>
                <a:path extrusionOk="0" h="150200" w="119370">
                  <a:moveTo>
                    <a:pt x="106859" y="32936"/>
                  </a:moveTo>
                  <a:cubicBezTo>
                    <a:pt x="114910" y="30740"/>
                    <a:pt x="120033" y="23421"/>
                    <a:pt x="119301" y="14638"/>
                  </a:cubicBezTo>
                  <a:cubicBezTo>
                    <a:pt x="118570" y="6587"/>
                    <a:pt x="111250" y="0"/>
                    <a:pt x="102467" y="0"/>
                  </a:cubicBezTo>
                  <a:cubicBezTo>
                    <a:pt x="73923" y="0"/>
                    <a:pt x="45379" y="0"/>
                    <a:pt x="16834" y="0"/>
                  </a:cubicBezTo>
                  <a:cubicBezTo>
                    <a:pt x="6587" y="0"/>
                    <a:pt x="0" y="7319"/>
                    <a:pt x="0" y="16834"/>
                  </a:cubicBezTo>
                  <a:cubicBezTo>
                    <a:pt x="0" y="26349"/>
                    <a:pt x="7319" y="32936"/>
                    <a:pt x="17566" y="32936"/>
                  </a:cubicBezTo>
                  <a:cubicBezTo>
                    <a:pt x="24885" y="32936"/>
                    <a:pt x="32936" y="32936"/>
                    <a:pt x="40255" y="32936"/>
                  </a:cubicBezTo>
                  <a:cubicBezTo>
                    <a:pt x="43182" y="32936"/>
                    <a:pt x="43182" y="33668"/>
                    <a:pt x="43182" y="36596"/>
                  </a:cubicBezTo>
                  <a:cubicBezTo>
                    <a:pt x="43182" y="52698"/>
                    <a:pt x="43182" y="68799"/>
                    <a:pt x="43182" y="84901"/>
                  </a:cubicBezTo>
                  <a:cubicBezTo>
                    <a:pt x="43182" y="101004"/>
                    <a:pt x="43182" y="117106"/>
                    <a:pt x="43182" y="133208"/>
                  </a:cubicBezTo>
                  <a:cubicBezTo>
                    <a:pt x="43182" y="144918"/>
                    <a:pt x="54161" y="152969"/>
                    <a:pt x="65872" y="149309"/>
                  </a:cubicBezTo>
                  <a:cubicBezTo>
                    <a:pt x="73191" y="147114"/>
                    <a:pt x="77582" y="140527"/>
                    <a:pt x="77582" y="132476"/>
                  </a:cubicBezTo>
                  <a:cubicBezTo>
                    <a:pt x="77582" y="100272"/>
                    <a:pt x="77582" y="68068"/>
                    <a:pt x="77582" y="36596"/>
                  </a:cubicBezTo>
                  <a:cubicBezTo>
                    <a:pt x="77582" y="34400"/>
                    <a:pt x="78314" y="33668"/>
                    <a:pt x="80510" y="33668"/>
                  </a:cubicBezTo>
                  <a:cubicBezTo>
                    <a:pt x="87829" y="33668"/>
                    <a:pt x="95880" y="33668"/>
                    <a:pt x="103199" y="33668"/>
                  </a:cubicBezTo>
                  <a:cubicBezTo>
                    <a:pt x="103931" y="33668"/>
                    <a:pt x="105395" y="33668"/>
                    <a:pt x="106859" y="329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25" name="Google Shape;1025;p19"/>
            <p:cNvSpPr/>
            <p:nvPr/>
          </p:nvSpPr>
          <p:spPr>
            <a:xfrm>
              <a:off x="8717098" y="5143476"/>
              <a:ext cx="131074" cy="150431"/>
            </a:xfrm>
            <a:custGeom>
              <a:rect b="b" l="l" r="r" t="t"/>
              <a:pathLst>
                <a:path extrusionOk="0" h="150431" w="131074">
                  <a:moveTo>
                    <a:pt x="106731" y="66261"/>
                  </a:moveTo>
                  <a:cubicBezTo>
                    <a:pt x="100143" y="49428"/>
                    <a:pt x="94288" y="33325"/>
                    <a:pt x="87701" y="16492"/>
                  </a:cubicBezTo>
                  <a:cubicBezTo>
                    <a:pt x="83310" y="5513"/>
                    <a:pt x="72331" y="-1806"/>
                    <a:pt x="61352" y="390"/>
                  </a:cubicBezTo>
                  <a:cubicBezTo>
                    <a:pt x="51837" y="2585"/>
                    <a:pt x="45982" y="8441"/>
                    <a:pt x="42323" y="17223"/>
                  </a:cubicBezTo>
                  <a:cubicBezTo>
                    <a:pt x="30612" y="47232"/>
                    <a:pt x="19633" y="77972"/>
                    <a:pt x="7923" y="107980"/>
                  </a:cubicBezTo>
                  <a:cubicBezTo>
                    <a:pt x="4995" y="115300"/>
                    <a:pt x="2068" y="121887"/>
                    <a:pt x="604" y="129938"/>
                  </a:cubicBezTo>
                  <a:cubicBezTo>
                    <a:pt x="-1592" y="142380"/>
                    <a:pt x="2068" y="148236"/>
                    <a:pt x="13778" y="149699"/>
                  </a:cubicBezTo>
                  <a:cubicBezTo>
                    <a:pt x="23293" y="151163"/>
                    <a:pt x="29148" y="147504"/>
                    <a:pt x="32076" y="139452"/>
                  </a:cubicBezTo>
                  <a:cubicBezTo>
                    <a:pt x="34271" y="133597"/>
                    <a:pt x="36467" y="128474"/>
                    <a:pt x="38663" y="122619"/>
                  </a:cubicBezTo>
                  <a:cubicBezTo>
                    <a:pt x="39395" y="121155"/>
                    <a:pt x="40127" y="120423"/>
                    <a:pt x="41591" y="120423"/>
                  </a:cubicBezTo>
                  <a:cubicBezTo>
                    <a:pt x="49642" y="120423"/>
                    <a:pt x="56961" y="120423"/>
                    <a:pt x="65012" y="120423"/>
                  </a:cubicBezTo>
                  <a:cubicBezTo>
                    <a:pt x="73063" y="120423"/>
                    <a:pt x="80382" y="120423"/>
                    <a:pt x="88433" y="120423"/>
                  </a:cubicBezTo>
                  <a:cubicBezTo>
                    <a:pt x="90629" y="120423"/>
                    <a:pt x="91360" y="121155"/>
                    <a:pt x="92093" y="123350"/>
                  </a:cubicBezTo>
                  <a:cubicBezTo>
                    <a:pt x="94288" y="129206"/>
                    <a:pt x="96484" y="134329"/>
                    <a:pt x="98679" y="140185"/>
                  </a:cubicBezTo>
                  <a:cubicBezTo>
                    <a:pt x="100876" y="147504"/>
                    <a:pt x="105999" y="149699"/>
                    <a:pt x="112586" y="150431"/>
                  </a:cubicBezTo>
                  <a:cubicBezTo>
                    <a:pt x="116245" y="150431"/>
                    <a:pt x="119905" y="149699"/>
                    <a:pt x="123565" y="148967"/>
                  </a:cubicBezTo>
                  <a:cubicBezTo>
                    <a:pt x="127956" y="147504"/>
                    <a:pt x="130884" y="143844"/>
                    <a:pt x="130884" y="138721"/>
                  </a:cubicBezTo>
                  <a:cubicBezTo>
                    <a:pt x="131615" y="132866"/>
                    <a:pt x="130152" y="127742"/>
                    <a:pt x="127956" y="122619"/>
                  </a:cubicBezTo>
                  <a:cubicBezTo>
                    <a:pt x="120637" y="103589"/>
                    <a:pt x="114050" y="84559"/>
                    <a:pt x="106731" y="66261"/>
                  </a:cubicBezTo>
                  <a:close/>
                  <a:moveTo>
                    <a:pt x="60620" y="90414"/>
                  </a:moveTo>
                  <a:cubicBezTo>
                    <a:pt x="56961" y="90414"/>
                    <a:pt x="54033" y="90414"/>
                    <a:pt x="50374" y="90414"/>
                  </a:cubicBezTo>
                  <a:cubicBezTo>
                    <a:pt x="48178" y="90414"/>
                    <a:pt x="48178" y="89683"/>
                    <a:pt x="48910" y="88219"/>
                  </a:cubicBezTo>
                  <a:cubicBezTo>
                    <a:pt x="53301" y="75776"/>
                    <a:pt x="57693" y="64066"/>
                    <a:pt x="62084" y="51623"/>
                  </a:cubicBezTo>
                  <a:cubicBezTo>
                    <a:pt x="62816" y="48696"/>
                    <a:pt x="64280" y="46500"/>
                    <a:pt x="65012" y="42840"/>
                  </a:cubicBezTo>
                  <a:cubicBezTo>
                    <a:pt x="70867" y="58942"/>
                    <a:pt x="75990" y="75044"/>
                    <a:pt x="81846" y="91147"/>
                  </a:cubicBezTo>
                  <a:cubicBezTo>
                    <a:pt x="75259" y="90414"/>
                    <a:pt x="67940" y="90414"/>
                    <a:pt x="60620" y="9041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26" name="Google Shape;1026;p19"/>
            <p:cNvSpPr/>
            <p:nvPr/>
          </p:nvSpPr>
          <p:spPr>
            <a:xfrm>
              <a:off x="8951181" y="5143134"/>
              <a:ext cx="109365" cy="150530"/>
            </a:xfrm>
            <a:custGeom>
              <a:rect b="b" l="l" r="r" t="t"/>
              <a:pathLst>
                <a:path extrusionOk="0" h="150530" w="109365">
                  <a:moveTo>
                    <a:pt x="65872" y="69531"/>
                  </a:moveTo>
                  <a:cubicBezTo>
                    <a:pt x="64408" y="68068"/>
                    <a:pt x="64408" y="66604"/>
                    <a:pt x="65872" y="65140"/>
                  </a:cubicBezTo>
                  <a:cubicBezTo>
                    <a:pt x="77583" y="53429"/>
                    <a:pt x="89293" y="41719"/>
                    <a:pt x="101736" y="29276"/>
                  </a:cubicBezTo>
                  <a:cubicBezTo>
                    <a:pt x="103931" y="27081"/>
                    <a:pt x="105395" y="25617"/>
                    <a:pt x="106127" y="22689"/>
                  </a:cubicBezTo>
                  <a:cubicBezTo>
                    <a:pt x="108323" y="16102"/>
                    <a:pt x="104664" y="8051"/>
                    <a:pt x="98076" y="4391"/>
                  </a:cubicBezTo>
                  <a:cubicBezTo>
                    <a:pt x="91489" y="732"/>
                    <a:pt x="84902" y="1464"/>
                    <a:pt x="79778" y="6587"/>
                  </a:cubicBezTo>
                  <a:cubicBezTo>
                    <a:pt x="65140" y="21225"/>
                    <a:pt x="50502" y="35863"/>
                    <a:pt x="36596" y="49770"/>
                  </a:cubicBezTo>
                  <a:cubicBezTo>
                    <a:pt x="35864" y="50502"/>
                    <a:pt x="35132" y="51234"/>
                    <a:pt x="34400" y="52698"/>
                  </a:cubicBezTo>
                  <a:cubicBezTo>
                    <a:pt x="34400" y="52698"/>
                    <a:pt x="33668" y="51965"/>
                    <a:pt x="33668" y="51965"/>
                  </a:cubicBezTo>
                  <a:cubicBezTo>
                    <a:pt x="33668" y="51234"/>
                    <a:pt x="33668" y="50502"/>
                    <a:pt x="33668" y="49770"/>
                  </a:cubicBezTo>
                  <a:cubicBezTo>
                    <a:pt x="33668" y="38791"/>
                    <a:pt x="33668" y="27813"/>
                    <a:pt x="33668" y="16834"/>
                  </a:cubicBezTo>
                  <a:cubicBezTo>
                    <a:pt x="33668" y="7319"/>
                    <a:pt x="26349" y="0"/>
                    <a:pt x="16834" y="0"/>
                  </a:cubicBezTo>
                  <a:cubicBezTo>
                    <a:pt x="7319" y="0"/>
                    <a:pt x="0" y="7319"/>
                    <a:pt x="0" y="17566"/>
                  </a:cubicBezTo>
                  <a:cubicBezTo>
                    <a:pt x="0" y="56357"/>
                    <a:pt x="0" y="94416"/>
                    <a:pt x="0" y="133208"/>
                  </a:cubicBezTo>
                  <a:cubicBezTo>
                    <a:pt x="0" y="135403"/>
                    <a:pt x="732" y="138331"/>
                    <a:pt x="1464" y="140527"/>
                  </a:cubicBezTo>
                  <a:cubicBezTo>
                    <a:pt x="4392" y="147846"/>
                    <a:pt x="12443" y="151506"/>
                    <a:pt x="19762" y="150042"/>
                  </a:cubicBezTo>
                  <a:cubicBezTo>
                    <a:pt x="27813" y="148578"/>
                    <a:pt x="33668" y="141990"/>
                    <a:pt x="33668" y="133940"/>
                  </a:cubicBezTo>
                  <a:cubicBezTo>
                    <a:pt x="33668" y="122229"/>
                    <a:pt x="33668" y="110518"/>
                    <a:pt x="33668" y="98808"/>
                  </a:cubicBezTo>
                  <a:cubicBezTo>
                    <a:pt x="33668" y="96612"/>
                    <a:pt x="37328" y="90757"/>
                    <a:pt x="39523" y="90757"/>
                  </a:cubicBezTo>
                  <a:cubicBezTo>
                    <a:pt x="41719" y="90757"/>
                    <a:pt x="41719" y="93684"/>
                    <a:pt x="43183" y="95148"/>
                  </a:cubicBezTo>
                  <a:cubicBezTo>
                    <a:pt x="43183" y="95148"/>
                    <a:pt x="43915" y="95880"/>
                    <a:pt x="43915" y="96612"/>
                  </a:cubicBezTo>
                  <a:cubicBezTo>
                    <a:pt x="55625" y="111982"/>
                    <a:pt x="67336" y="128084"/>
                    <a:pt x="79047" y="143454"/>
                  </a:cubicBezTo>
                  <a:cubicBezTo>
                    <a:pt x="85634" y="151506"/>
                    <a:pt x="96612" y="152969"/>
                    <a:pt x="103931" y="146382"/>
                  </a:cubicBezTo>
                  <a:cubicBezTo>
                    <a:pt x="110519" y="140527"/>
                    <a:pt x="111250" y="130280"/>
                    <a:pt x="105395" y="122961"/>
                  </a:cubicBezTo>
                  <a:cubicBezTo>
                    <a:pt x="92221" y="104663"/>
                    <a:pt x="79047" y="87097"/>
                    <a:pt x="65872" y="6953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27" name="Google Shape;1027;p19"/>
            <p:cNvSpPr/>
            <p:nvPr/>
          </p:nvSpPr>
          <p:spPr>
            <a:xfrm>
              <a:off x="8430793" y="4819629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2617" y="0"/>
                    <a:pt x="413529" y="0"/>
                  </a:cubicBezTo>
                  <a:close/>
                  <a:moveTo>
                    <a:pt x="677749" y="495503"/>
                  </a:moveTo>
                  <a:cubicBezTo>
                    <a:pt x="655791" y="532099"/>
                    <a:pt x="624319" y="559180"/>
                    <a:pt x="587724" y="580405"/>
                  </a:cubicBezTo>
                  <a:cubicBezTo>
                    <a:pt x="552592" y="600898"/>
                    <a:pt x="515265" y="613341"/>
                    <a:pt x="475010" y="619928"/>
                  </a:cubicBezTo>
                  <a:cubicBezTo>
                    <a:pt x="455980" y="622856"/>
                    <a:pt x="436951" y="625052"/>
                    <a:pt x="417921" y="625052"/>
                  </a:cubicBezTo>
                  <a:cubicBezTo>
                    <a:pt x="400355" y="625052"/>
                    <a:pt x="382789" y="624319"/>
                    <a:pt x="365955" y="622124"/>
                  </a:cubicBezTo>
                  <a:cubicBezTo>
                    <a:pt x="363027" y="621392"/>
                    <a:pt x="361564" y="622124"/>
                    <a:pt x="358636" y="623588"/>
                  </a:cubicBezTo>
                  <a:cubicBezTo>
                    <a:pt x="324236" y="647741"/>
                    <a:pt x="289836" y="671894"/>
                    <a:pt x="253973" y="694583"/>
                  </a:cubicBezTo>
                  <a:cubicBezTo>
                    <a:pt x="249581" y="697511"/>
                    <a:pt x="245190" y="699706"/>
                    <a:pt x="240799" y="702634"/>
                  </a:cubicBezTo>
                  <a:cubicBezTo>
                    <a:pt x="239335" y="703366"/>
                    <a:pt x="237871" y="704098"/>
                    <a:pt x="235675" y="704098"/>
                  </a:cubicBezTo>
                  <a:cubicBezTo>
                    <a:pt x="229820" y="704830"/>
                    <a:pt x="226892" y="701170"/>
                    <a:pt x="227624" y="696047"/>
                  </a:cubicBezTo>
                  <a:cubicBezTo>
                    <a:pt x="229820" y="685800"/>
                    <a:pt x="232747" y="676285"/>
                    <a:pt x="235675" y="666770"/>
                  </a:cubicBezTo>
                  <a:cubicBezTo>
                    <a:pt x="242994" y="641885"/>
                    <a:pt x="249581" y="617733"/>
                    <a:pt x="256900" y="592847"/>
                  </a:cubicBezTo>
                  <a:cubicBezTo>
                    <a:pt x="257633" y="590652"/>
                    <a:pt x="257633" y="589920"/>
                    <a:pt x="255437" y="588456"/>
                  </a:cubicBezTo>
                  <a:cubicBezTo>
                    <a:pt x="221769" y="571622"/>
                    <a:pt x="192492" y="549665"/>
                    <a:pt x="168339" y="520388"/>
                  </a:cubicBezTo>
                  <a:cubicBezTo>
                    <a:pt x="144186" y="491844"/>
                    <a:pt x="128084" y="459640"/>
                    <a:pt x="122961" y="422312"/>
                  </a:cubicBezTo>
                  <a:cubicBezTo>
                    <a:pt x="116374" y="379862"/>
                    <a:pt x="123693" y="339607"/>
                    <a:pt x="144186" y="302279"/>
                  </a:cubicBezTo>
                  <a:cubicBezTo>
                    <a:pt x="163948" y="265683"/>
                    <a:pt x="193225" y="237139"/>
                    <a:pt x="227624" y="214450"/>
                  </a:cubicBezTo>
                  <a:cubicBezTo>
                    <a:pt x="264952" y="190297"/>
                    <a:pt x="305938" y="174927"/>
                    <a:pt x="349121" y="167608"/>
                  </a:cubicBezTo>
                  <a:cubicBezTo>
                    <a:pt x="381325" y="161752"/>
                    <a:pt x="414261" y="160289"/>
                    <a:pt x="447197" y="163216"/>
                  </a:cubicBezTo>
                  <a:cubicBezTo>
                    <a:pt x="508678" y="169071"/>
                    <a:pt x="565767" y="188101"/>
                    <a:pt x="616269" y="224697"/>
                  </a:cubicBezTo>
                  <a:cubicBezTo>
                    <a:pt x="649936" y="249581"/>
                    <a:pt x="676285" y="279590"/>
                    <a:pt x="692387" y="317649"/>
                  </a:cubicBezTo>
                  <a:cubicBezTo>
                    <a:pt x="718004" y="379129"/>
                    <a:pt x="712881" y="438414"/>
                    <a:pt x="677749" y="49550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028" name="Google Shape;1028;p19"/>
          <p:cNvGrpSpPr/>
          <p:nvPr/>
        </p:nvGrpSpPr>
        <p:grpSpPr>
          <a:xfrm>
            <a:off x="5321503" y="4086961"/>
            <a:ext cx="582096" cy="582096"/>
            <a:chOff x="8430793" y="2410180"/>
            <a:chExt cx="827058" cy="827058"/>
          </a:xfrm>
        </p:grpSpPr>
        <p:sp>
          <p:nvSpPr>
            <p:cNvPr id="1029" name="Google Shape;1029;p19"/>
            <p:cNvSpPr/>
            <p:nvPr/>
          </p:nvSpPr>
          <p:spPr>
            <a:xfrm>
              <a:off x="8813582" y="2722706"/>
              <a:ext cx="117105" cy="134671"/>
            </a:xfrm>
            <a:custGeom>
              <a:rect b="b" l="l" r="r" t="t"/>
              <a:pathLst>
                <a:path extrusionOk="0" h="134671" w="117105">
                  <a:moveTo>
                    <a:pt x="108323" y="0"/>
                  </a:moveTo>
                  <a:lnTo>
                    <a:pt x="88561" y="0"/>
                  </a:lnTo>
                  <a:cubicBezTo>
                    <a:pt x="85634" y="0"/>
                    <a:pt x="82706" y="2196"/>
                    <a:pt x="82706" y="5123"/>
                  </a:cubicBezTo>
                  <a:lnTo>
                    <a:pt x="82706" y="78315"/>
                  </a:lnTo>
                  <a:lnTo>
                    <a:pt x="26349" y="2196"/>
                  </a:lnTo>
                  <a:cubicBezTo>
                    <a:pt x="26349" y="2196"/>
                    <a:pt x="26349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cubicBezTo>
                    <a:pt x="25617" y="1464"/>
                    <a:pt x="25617" y="1464"/>
                    <a:pt x="25617" y="1464"/>
                  </a:cubicBezTo>
                  <a:lnTo>
                    <a:pt x="5855" y="1464"/>
                  </a:lnTo>
                  <a:cubicBezTo>
                    <a:pt x="2928" y="1464"/>
                    <a:pt x="0" y="3660"/>
                    <a:pt x="0" y="6587"/>
                  </a:cubicBezTo>
                  <a:lnTo>
                    <a:pt x="0" y="129548"/>
                  </a:lnTo>
                  <a:cubicBezTo>
                    <a:pt x="0" y="132476"/>
                    <a:pt x="2196" y="134671"/>
                    <a:pt x="5855" y="134671"/>
                  </a:cubicBezTo>
                  <a:lnTo>
                    <a:pt x="25617" y="134671"/>
                  </a:lnTo>
                  <a:cubicBezTo>
                    <a:pt x="28545" y="134671"/>
                    <a:pt x="31472" y="132476"/>
                    <a:pt x="31472" y="129548"/>
                  </a:cubicBezTo>
                  <a:lnTo>
                    <a:pt x="31472" y="56357"/>
                  </a:lnTo>
                  <a:lnTo>
                    <a:pt x="87829" y="132476"/>
                  </a:lnTo>
                  <a:cubicBezTo>
                    <a:pt x="88561" y="133208"/>
                    <a:pt x="88561" y="133208"/>
                    <a:pt x="89293" y="133940"/>
                  </a:cubicBezTo>
                  <a:cubicBezTo>
                    <a:pt x="89293" y="133940"/>
                    <a:pt x="89293" y="133940"/>
                    <a:pt x="89293" y="133940"/>
                  </a:cubicBezTo>
                  <a:cubicBezTo>
                    <a:pt x="89293" y="133940"/>
                    <a:pt x="89293" y="133940"/>
                    <a:pt x="89293" y="133940"/>
                  </a:cubicBezTo>
                  <a:cubicBezTo>
                    <a:pt x="89293" y="133940"/>
                    <a:pt x="89293" y="133940"/>
                    <a:pt x="89293" y="133940"/>
                  </a:cubicBezTo>
                  <a:cubicBezTo>
                    <a:pt x="89293" y="133940"/>
                    <a:pt x="89293" y="133940"/>
                    <a:pt x="89293" y="133940"/>
                  </a:cubicBezTo>
                  <a:cubicBezTo>
                    <a:pt x="89293" y="133940"/>
                    <a:pt x="89293" y="133940"/>
                    <a:pt x="89293" y="133940"/>
                  </a:cubicBezTo>
                  <a:cubicBezTo>
                    <a:pt x="89293" y="133940"/>
                    <a:pt x="89293" y="133940"/>
                    <a:pt x="89293" y="133940"/>
                  </a:cubicBezTo>
                  <a:cubicBezTo>
                    <a:pt x="89293" y="133940"/>
                    <a:pt x="89293" y="133940"/>
                    <a:pt x="90025" y="133940"/>
                  </a:cubicBezTo>
                  <a:cubicBezTo>
                    <a:pt x="90025" y="133940"/>
                    <a:pt x="90025" y="133940"/>
                    <a:pt x="90025" y="133940"/>
                  </a:cubicBezTo>
                  <a:cubicBezTo>
                    <a:pt x="90757" y="133940"/>
                    <a:pt x="90757" y="133940"/>
                    <a:pt x="91489" y="133940"/>
                  </a:cubicBezTo>
                  <a:lnTo>
                    <a:pt x="111250" y="133940"/>
                  </a:lnTo>
                  <a:cubicBezTo>
                    <a:pt x="114178" y="133940"/>
                    <a:pt x="117106" y="131744"/>
                    <a:pt x="117106" y="128816"/>
                  </a:cubicBezTo>
                  <a:lnTo>
                    <a:pt x="117106" y="5855"/>
                  </a:lnTo>
                  <a:cubicBezTo>
                    <a:pt x="114178" y="2196"/>
                    <a:pt x="111250" y="0"/>
                    <a:pt x="1083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30" name="Google Shape;1030;p19"/>
            <p:cNvSpPr/>
            <p:nvPr/>
          </p:nvSpPr>
          <p:spPr>
            <a:xfrm>
              <a:off x="8653294" y="2723438"/>
              <a:ext cx="90138" cy="133207"/>
            </a:xfrm>
            <a:custGeom>
              <a:rect b="b" l="l" r="r" t="t"/>
              <a:pathLst>
                <a:path extrusionOk="0" h="133207" w="90138">
                  <a:moveTo>
                    <a:pt x="84901" y="102467"/>
                  </a:moveTo>
                  <a:lnTo>
                    <a:pt x="31472" y="102467"/>
                  </a:lnTo>
                  <a:lnTo>
                    <a:pt x="31472" y="5123"/>
                  </a:lnTo>
                  <a:cubicBezTo>
                    <a:pt x="31472" y="2196"/>
                    <a:pt x="29276" y="0"/>
                    <a:pt x="25617" y="0"/>
                  </a:cubicBezTo>
                  <a:lnTo>
                    <a:pt x="5855" y="0"/>
                  </a:lnTo>
                  <a:cubicBezTo>
                    <a:pt x="2927" y="0"/>
                    <a:pt x="0" y="2196"/>
                    <a:pt x="0" y="5123"/>
                  </a:cubicBezTo>
                  <a:lnTo>
                    <a:pt x="0" y="128084"/>
                  </a:lnTo>
                  <a:lnTo>
                    <a:pt x="0" y="128084"/>
                  </a:lnTo>
                  <a:cubicBezTo>
                    <a:pt x="0" y="129548"/>
                    <a:pt x="732" y="131012"/>
                    <a:pt x="1463" y="131744"/>
                  </a:cubicBezTo>
                  <a:cubicBezTo>
                    <a:pt x="1463" y="131744"/>
                    <a:pt x="1463" y="131744"/>
                    <a:pt x="1463" y="131744"/>
                  </a:cubicBezTo>
                  <a:cubicBezTo>
                    <a:pt x="1463" y="131744"/>
                    <a:pt x="1463" y="131744"/>
                    <a:pt x="1463" y="131744"/>
                  </a:cubicBezTo>
                  <a:cubicBezTo>
                    <a:pt x="2196" y="132476"/>
                    <a:pt x="3660" y="133208"/>
                    <a:pt x="5123" y="133208"/>
                  </a:cubicBezTo>
                  <a:lnTo>
                    <a:pt x="5123" y="133208"/>
                  </a:lnTo>
                  <a:lnTo>
                    <a:pt x="84901" y="133208"/>
                  </a:lnTo>
                  <a:cubicBezTo>
                    <a:pt x="87829" y="133208"/>
                    <a:pt x="90025" y="131012"/>
                    <a:pt x="90025" y="127352"/>
                  </a:cubicBezTo>
                  <a:lnTo>
                    <a:pt x="90025" y="107591"/>
                  </a:lnTo>
                  <a:cubicBezTo>
                    <a:pt x="90757" y="104663"/>
                    <a:pt x="87829" y="102467"/>
                    <a:pt x="84901" y="10246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31" name="Google Shape;1031;p19"/>
            <p:cNvSpPr/>
            <p:nvPr/>
          </p:nvSpPr>
          <p:spPr>
            <a:xfrm>
              <a:off x="8760152" y="2722706"/>
              <a:ext cx="31472" cy="133207"/>
            </a:xfrm>
            <a:custGeom>
              <a:rect b="b" l="l" r="r" t="t"/>
              <a:pathLst>
                <a:path extrusionOk="0" h="133207" w="31472">
                  <a:moveTo>
                    <a:pt x="25617" y="0"/>
                  </a:moveTo>
                  <a:lnTo>
                    <a:pt x="5855" y="0"/>
                  </a:lnTo>
                  <a:cubicBezTo>
                    <a:pt x="2928" y="0"/>
                    <a:pt x="0" y="2196"/>
                    <a:pt x="0" y="5123"/>
                  </a:cubicBezTo>
                  <a:lnTo>
                    <a:pt x="0" y="128084"/>
                  </a:lnTo>
                  <a:cubicBezTo>
                    <a:pt x="0" y="131012"/>
                    <a:pt x="2196" y="133208"/>
                    <a:pt x="5855" y="133208"/>
                  </a:cubicBezTo>
                  <a:lnTo>
                    <a:pt x="25617" y="133208"/>
                  </a:lnTo>
                  <a:cubicBezTo>
                    <a:pt x="28545" y="133208"/>
                    <a:pt x="31472" y="131012"/>
                    <a:pt x="31472" y="128084"/>
                  </a:cubicBezTo>
                  <a:lnTo>
                    <a:pt x="31472" y="5123"/>
                  </a:lnTo>
                  <a:cubicBezTo>
                    <a:pt x="31472" y="2196"/>
                    <a:pt x="28545" y="0"/>
                    <a:pt x="256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32" name="Google Shape;1032;p19"/>
            <p:cNvSpPr/>
            <p:nvPr/>
          </p:nvSpPr>
          <p:spPr>
            <a:xfrm>
              <a:off x="8947521" y="2722706"/>
              <a:ext cx="89293" cy="133207"/>
            </a:xfrm>
            <a:custGeom>
              <a:rect b="b" l="l" r="r" t="t"/>
              <a:pathLst>
                <a:path extrusionOk="0" h="133207" w="89293">
                  <a:moveTo>
                    <a:pt x="84170" y="0"/>
                  </a:moveTo>
                  <a:lnTo>
                    <a:pt x="5123" y="0"/>
                  </a:lnTo>
                  <a:lnTo>
                    <a:pt x="5123" y="0"/>
                  </a:lnTo>
                  <a:cubicBezTo>
                    <a:pt x="3660" y="0"/>
                    <a:pt x="2196" y="732"/>
                    <a:pt x="1464" y="1464"/>
                  </a:cubicBezTo>
                  <a:cubicBezTo>
                    <a:pt x="1464" y="1464"/>
                    <a:pt x="1464" y="1464"/>
                    <a:pt x="1464" y="1464"/>
                  </a:cubicBezTo>
                  <a:cubicBezTo>
                    <a:pt x="1464" y="1464"/>
                    <a:pt x="1464" y="1464"/>
                    <a:pt x="1464" y="1464"/>
                  </a:cubicBezTo>
                  <a:cubicBezTo>
                    <a:pt x="732" y="2196"/>
                    <a:pt x="0" y="3660"/>
                    <a:pt x="0" y="5123"/>
                  </a:cubicBezTo>
                  <a:lnTo>
                    <a:pt x="0" y="5123"/>
                  </a:lnTo>
                  <a:lnTo>
                    <a:pt x="0" y="128084"/>
                  </a:lnTo>
                  <a:lnTo>
                    <a:pt x="0" y="128084"/>
                  </a:lnTo>
                  <a:cubicBezTo>
                    <a:pt x="0" y="129548"/>
                    <a:pt x="732" y="131012"/>
                    <a:pt x="1464" y="131744"/>
                  </a:cubicBezTo>
                  <a:cubicBezTo>
                    <a:pt x="1464" y="131744"/>
                    <a:pt x="1464" y="131744"/>
                    <a:pt x="1464" y="131744"/>
                  </a:cubicBezTo>
                  <a:cubicBezTo>
                    <a:pt x="1464" y="131744"/>
                    <a:pt x="1464" y="131744"/>
                    <a:pt x="1464" y="131744"/>
                  </a:cubicBezTo>
                  <a:cubicBezTo>
                    <a:pt x="2196" y="132476"/>
                    <a:pt x="3660" y="133208"/>
                    <a:pt x="5123" y="133208"/>
                  </a:cubicBezTo>
                  <a:lnTo>
                    <a:pt x="5123" y="133208"/>
                  </a:lnTo>
                  <a:lnTo>
                    <a:pt x="84170" y="133208"/>
                  </a:lnTo>
                  <a:cubicBezTo>
                    <a:pt x="87098" y="133208"/>
                    <a:pt x="89293" y="131012"/>
                    <a:pt x="89293" y="127352"/>
                  </a:cubicBezTo>
                  <a:lnTo>
                    <a:pt x="89293" y="107591"/>
                  </a:lnTo>
                  <a:cubicBezTo>
                    <a:pt x="89293" y="104663"/>
                    <a:pt x="87098" y="101735"/>
                    <a:pt x="84170" y="101735"/>
                  </a:cubicBezTo>
                  <a:lnTo>
                    <a:pt x="30740" y="101735"/>
                  </a:lnTo>
                  <a:lnTo>
                    <a:pt x="30740" y="81242"/>
                  </a:lnTo>
                  <a:lnTo>
                    <a:pt x="84170" y="81242"/>
                  </a:lnTo>
                  <a:cubicBezTo>
                    <a:pt x="87098" y="81242"/>
                    <a:pt x="89293" y="79046"/>
                    <a:pt x="89293" y="75387"/>
                  </a:cubicBezTo>
                  <a:lnTo>
                    <a:pt x="89293" y="55625"/>
                  </a:lnTo>
                  <a:cubicBezTo>
                    <a:pt x="89293" y="52698"/>
                    <a:pt x="87098" y="49770"/>
                    <a:pt x="84170" y="49770"/>
                  </a:cubicBezTo>
                  <a:lnTo>
                    <a:pt x="30740" y="49770"/>
                  </a:lnTo>
                  <a:lnTo>
                    <a:pt x="30740" y="29276"/>
                  </a:lnTo>
                  <a:lnTo>
                    <a:pt x="84170" y="29276"/>
                  </a:lnTo>
                  <a:cubicBezTo>
                    <a:pt x="87098" y="29276"/>
                    <a:pt x="89293" y="27081"/>
                    <a:pt x="89293" y="23421"/>
                  </a:cubicBezTo>
                  <a:lnTo>
                    <a:pt x="89293" y="3660"/>
                  </a:lnTo>
                  <a:cubicBezTo>
                    <a:pt x="89293" y="2196"/>
                    <a:pt x="87098" y="0"/>
                    <a:pt x="84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33" name="Google Shape;1033;p19"/>
            <p:cNvSpPr/>
            <p:nvPr/>
          </p:nvSpPr>
          <p:spPr>
            <a:xfrm>
              <a:off x="8430793" y="2410180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2617" y="0"/>
                    <a:pt x="413529" y="0"/>
                  </a:cubicBezTo>
                  <a:close/>
                  <a:moveTo>
                    <a:pt x="633834" y="514533"/>
                  </a:moveTo>
                  <a:cubicBezTo>
                    <a:pt x="574550" y="582601"/>
                    <a:pt x="442074" y="665307"/>
                    <a:pt x="412065" y="678481"/>
                  </a:cubicBezTo>
                  <a:cubicBezTo>
                    <a:pt x="382057" y="690924"/>
                    <a:pt x="386449" y="670430"/>
                    <a:pt x="387912" y="663111"/>
                  </a:cubicBezTo>
                  <a:cubicBezTo>
                    <a:pt x="388644" y="658719"/>
                    <a:pt x="391572" y="638958"/>
                    <a:pt x="391572" y="638958"/>
                  </a:cubicBezTo>
                  <a:cubicBezTo>
                    <a:pt x="392304" y="631639"/>
                    <a:pt x="393768" y="620660"/>
                    <a:pt x="390840" y="613341"/>
                  </a:cubicBezTo>
                  <a:cubicBezTo>
                    <a:pt x="387912" y="605290"/>
                    <a:pt x="375470" y="601630"/>
                    <a:pt x="365955" y="599435"/>
                  </a:cubicBezTo>
                  <a:cubicBezTo>
                    <a:pt x="230552" y="581869"/>
                    <a:pt x="130280" y="486720"/>
                    <a:pt x="130280" y="374006"/>
                  </a:cubicBezTo>
                  <a:cubicBezTo>
                    <a:pt x="130280" y="248118"/>
                    <a:pt x="256900" y="144918"/>
                    <a:pt x="412065" y="144918"/>
                  </a:cubicBezTo>
                  <a:cubicBezTo>
                    <a:pt x="567231" y="144918"/>
                    <a:pt x="693851" y="247386"/>
                    <a:pt x="693851" y="374006"/>
                  </a:cubicBezTo>
                  <a:cubicBezTo>
                    <a:pt x="694583" y="423776"/>
                    <a:pt x="674821" y="469887"/>
                    <a:pt x="633834" y="514533"/>
                  </a:cubicBezTo>
                  <a:lnTo>
                    <a:pt x="633834" y="51453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034" name="Google Shape;1034;p19"/>
          <p:cNvSpPr/>
          <p:nvPr/>
        </p:nvSpPr>
        <p:spPr>
          <a:xfrm>
            <a:off x="1452880" y="2390638"/>
            <a:ext cx="582611" cy="578491"/>
          </a:xfrm>
          <a:custGeom>
            <a:rect b="b" l="l" r="r" t="t"/>
            <a:pathLst>
              <a:path extrusionOk="0" h="821935" w="827790">
                <a:moveTo>
                  <a:pt x="827791" y="413529"/>
                </a:moveTo>
                <a:cubicBezTo>
                  <a:pt x="827791" y="185173"/>
                  <a:pt x="642617" y="0"/>
                  <a:pt x="413529" y="0"/>
                </a:cubicBezTo>
                <a:cubicBezTo>
                  <a:pt x="184441" y="0"/>
                  <a:pt x="0" y="185173"/>
                  <a:pt x="0" y="413529"/>
                </a:cubicBezTo>
                <a:cubicBezTo>
                  <a:pt x="0" y="619928"/>
                  <a:pt x="151505" y="791195"/>
                  <a:pt x="349121" y="821935"/>
                </a:cubicBezTo>
                <a:lnTo>
                  <a:pt x="349121" y="533563"/>
                </a:lnTo>
                <a:lnTo>
                  <a:pt x="243726" y="533563"/>
                </a:lnTo>
                <a:lnTo>
                  <a:pt x="243726" y="413529"/>
                </a:lnTo>
                <a:lnTo>
                  <a:pt x="349121" y="413529"/>
                </a:lnTo>
                <a:lnTo>
                  <a:pt x="349121" y="322772"/>
                </a:lnTo>
                <a:cubicBezTo>
                  <a:pt x="349121" y="218841"/>
                  <a:pt x="410602" y="161752"/>
                  <a:pt x="505750" y="161752"/>
                </a:cubicBezTo>
                <a:cubicBezTo>
                  <a:pt x="551129" y="161752"/>
                  <a:pt x="598703" y="169803"/>
                  <a:pt x="598703" y="169803"/>
                </a:cubicBezTo>
                <a:lnTo>
                  <a:pt x="598703" y="271539"/>
                </a:lnTo>
                <a:lnTo>
                  <a:pt x="546737" y="271539"/>
                </a:lnTo>
                <a:cubicBezTo>
                  <a:pt x="495503" y="271539"/>
                  <a:pt x="479401" y="303743"/>
                  <a:pt x="479401" y="335947"/>
                </a:cubicBezTo>
                <a:lnTo>
                  <a:pt x="479401" y="413529"/>
                </a:lnTo>
                <a:lnTo>
                  <a:pt x="592847" y="413529"/>
                </a:lnTo>
                <a:lnTo>
                  <a:pt x="574550" y="532831"/>
                </a:lnTo>
                <a:lnTo>
                  <a:pt x="478669" y="532831"/>
                </a:lnTo>
                <a:lnTo>
                  <a:pt x="478669" y="821935"/>
                </a:lnTo>
                <a:cubicBezTo>
                  <a:pt x="676285" y="791195"/>
                  <a:pt x="827791" y="620660"/>
                  <a:pt x="827791" y="4135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5" name="Google Shape;1035;p19"/>
          <p:cNvSpPr/>
          <p:nvPr/>
        </p:nvSpPr>
        <p:spPr>
          <a:xfrm>
            <a:off x="1452880" y="4086961"/>
            <a:ext cx="582097" cy="582096"/>
          </a:xfrm>
          <a:custGeom>
            <a:rect b="b" l="l" r="r" t="t"/>
            <a:pathLst>
              <a:path extrusionOk="0" h="827058" w="827060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791" y="185173"/>
                  <a:pt x="642617" y="0"/>
                  <a:pt x="413529" y="0"/>
                </a:cubicBezTo>
                <a:close/>
                <a:moveTo>
                  <a:pt x="603826" y="596507"/>
                </a:moveTo>
                <a:cubicBezTo>
                  <a:pt x="596507" y="608950"/>
                  <a:pt x="580405" y="612609"/>
                  <a:pt x="568694" y="605290"/>
                </a:cubicBezTo>
                <a:cubicBezTo>
                  <a:pt x="471350" y="546005"/>
                  <a:pt x="349121" y="532831"/>
                  <a:pt x="204935" y="565035"/>
                </a:cubicBezTo>
                <a:cubicBezTo>
                  <a:pt x="191029" y="567963"/>
                  <a:pt x="177122" y="559180"/>
                  <a:pt x="174195" y="546005"/>
                </a:cubicBezTo>
                <a:cubicBezTo>
                  <a:pt x="171267" y="532099"/>
                  <a:pt x="179318" y="518193"/>
                  <a:pt x="193956" y="515265"/>
                </a:cubicBezTo>
                <a:cubicBezTo>
                  <a:pt x="351317" y="479401"/>
                  <a:pt x="486720" y="494771"/>
                  <a:pt x="595775" y="561375"/>
                </a:cubicBezTo>
                <a:cubicBezTo>
                  <a:pt x="607486" y="568694"/>
                  <a:pt x="611145" y="584065"/>
                  <a:pt x="603826" y="596507"/>
                </a:cubicBezTo>
                <a:close/>
                <a:moveTo>
                  <a:pt x="654328" y="483793"/>
                </a:moveTo>
                <a:cubicBezTo>
                  <a:pt x="644813" y="499163"/>
                  <a:pt x="625051" y="503554"/>
                  <a:pt x="609681" y="494771"/>
                </a:cubicBezTo>
                <a:cubicBezTo>
                  <a:pt x="498431" y="426704"/>
                  <a:pt x="328628" y="406942"/>
                  <a:pt x="197616" y="446465"/>
                </a:cubicBezTo>
                <a:cubicBezTo>
                  <a:pt x="180782" y="451589"/>
                  <a:pt x="162484" y="442074"/>
                  <a:pt x="157361" y="425240"/>
                </a:cubicBezTo>
                <a:cubicBezTo>
                  <a:pt x="152237" y="408406"/>
                  <a:pt x="161752" y="390108"/>
                  <a:pt x="178586" y="384985"/>
                </a:cubicBezTo>
                <a:cubicBezTo>
                  <a:pt x="328628" y="339607"/>
                  <a:pt x="515997" y="361564"/>
                  <a:pt x="643349" y="439878"/>
                </a:cubicBezTo>
                <a:cubicBezTo>
                  <a:pt x="658719" y="448661"/>
                  <a:pt x="663843" y="468423"/>
                  <a:pt x="654328" y="483793"/>
                </a:cubicBezTo>
                <a:close/>
                <a:moveTo>
                  <a:pt x="658719" y="366687"/>
                </a:moveTo>
                <a:cubicBezTo>
                  <a:pt x="525512" y="287641"/>
                  <a:pt x="305207" y="280322"/>
                  <a:pt x="177854" y="319113"/>
                </a:cubicBezTo>
                <a:cubicBezTo>
                  <a:pt x="157361" y="324968"/>
                  <a:pt x="136135" y="313990"/>
                  <a:pt x="129548" y="293496"/>
                </a:cubicBezTo>
                <a:cubicBezTo>
                  <a:pt x="123693" y="273003"/>
                  <a:pt x="134672" y="251777"/>
                  <a:pt x="155165" y="245190"/>
                </a:cubicBezTo>
                <a:cubicBezTo>
                  <a:pt x="301547" y="200544"/>
                  <a:pt x="544541" y="209326"/>
                  <a:pt x="697511" y="300815"/>
                </a:cubicBezTo>
                <a:cubicBezTo>
                  <a:pt x="715808" y="311794"/>
                  <a:pt x="721664" y="335215"/>
                  <a:pt x="710685" y="353513"/>
                </a:cubicBezTo>
                <a:cubicBezTo>
                  <a:pt x="700438" y="371079"/>
                  <a:pt x="677017" y="377666"/>
                  <a:pt x="658719" y="3666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6" name="Google Shape;1036;p19"/>
          <p:cNvSpPr/>
          <p:nvPr/>
        </p:nvSpPr>
        <p:spPr>
          <a:xfrm>
            <a:off x="2420293" y="3240603"/>
            <a:ext cx="582096" cy="582096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1885" y="0"/>
                  <a:pt x="413529" y="0"/>
                </a:cubicBezTo>
                <a:close/>
                <a:moveTo>
                  <a:pt x="641153" y="366687"/>
                </a:moveTo>
                <a:cubicBezTo>
                  <a:pt x="625783" y="366687"/>
                  <a:pt x="610413" y="364491"/>
                  <a:pt x="595775" y="360832"/>
                </a:cubicBezTo>
                <a:cubicBezTo>
                  <a:pt x="570158" y="354977"/>
                  <a:pt x="546005" y="344730"/>
                  <a:pt x="524048" y="330092"/>
                </a:cubicBezTo>
                <a:cubicBezTo>
                  <a:pt x="522584" y="329360"/>
                  <a:pt x="521852" y="327896"/>
                  <a:pt x="520388" y="328628"/>
                </a:cubicBezTo>
                <a:cubicBezTo>
                  <a:pt x="518924" y="329360"/>
                  <a:pt x="519656" y="331555"/>
                  <a:pt x="519656" y="333019"/>
                </a:cubicBezTo>
                <a:cubicBezTo>
                  <a:pt x="519656" y="392304"/>
                  <a:pt x="519656" y="451589"/>
                  <a:pt x="519656" y="510873"/>
                </a:cubicBezTo>
                <a:cubicBezTo>
                  <a:pt x="519656" y="552592"/>
                  <a:pt x="506482" y="589188"/>
                  <a:pt x="479401" y="621392"/>
                </a:cubicBezTo>
                <a:cubicBezTo>
                  <a:pt x="450857" y="655060"/>
                  <a:pt x="413529" y="674821"/>
                  <a:pt x="369615" y="679945"/>
                </a:cubicBezTo>
                <a:cubicBezTo>
                  <a:pt x="335947" y="684336"/>
                  <a:pt x="303743" y="677749"/>
                  <a:pt x="273003" y="663111"/>
                </a:cubicBezTo>
                <a:cubicBezTo>
                  <a:pt x="267879" y="660915"/>
                  <a:pt x="263488" y="657987"/>
                  <a:pt x="259096" y="654328"/>
                </a:cubicBezTo>
                <a:cubicBezTo>
                  <a:pt x="257632" y="652864"/>
                  <a:pt x="256169" y="652132"/>
                  <a:pt x="254705" y="650668"/>
                </a:cubicBezTo>
                <a:cubicBezTo>
                  <a:pt x="254705" y="650668"/>
                  <a:pt x="254705" y="650668"/>
                  <a:pt x="254705" y="650668"/>
                </a:cubicBezTo>
                <a:cubicBezTo>
                  <a:pt x="251045" y="649204"/>
                  <a:pt x="248850" y="647009"/>
                  <a:pt x="245922" y="644813"/>
                </a:cubicBezTo>
                <a:cubicBezTo>
                  <a:pt x="218841" y="622856"/>
                  <a:pt x="199080" y="595775"/>
                  <a:pt x="188833" y="562839"/>
                </a:cubicBezTo>
                <a:cubicBezTo>
                  <a:pt x="185173" y="551129"/>
                  <a:pt x="182978" y="539418"/>
                  <a:pt x="181514" y="527707"/>
                </a:cubicBezTo>
                <a:cubicBezTo>
                  <a:pt x="180782" y="518924"/>
                  <a:pt x="180782" y="510142"/>
                  <a:pt x="181514" y="501359"/>
                </a:cubicBezTo>
                <a:cubicBezTo>
                  <a:pt x="182978" y="481597"/>
                  <a:pt x="187369" y="461835"/>
                  <a:pt x="196152" y="443538"/>
                </a:cubicBezTo>
                <a:cubicBezTo>
                  <a:pt x="204935" y="424508"/>
                  <a:pt x="216645" y="406942"/>
                  <a:pt x="232016" y="392304"/>
                </a:cubicBezTo>
                <a:cubicBezTo>
                  <a:pt x="249581" y="375470"/>
                  <a:pt x="270075" y="362296"/>
                  <a:pt x="292764" y="354245"/>
                </a:cubicBezTo>
                <a:cubicBezTo>
                  <a:pt x="307402" y="349121"/>
                  <a:pt x="322041" y="346194"/>
                  <a:pt x="337411" y="344730"/>
                </a:cubicBezTo>
                <a:cubicBezTo>
                  <a:pt x="348389" y="343998"/>
                  <a:pt x="359368" y="343998"/>
                  <a:pt x="371079" y="345462"/>
                </a:cubicBezTo>
                <a:cubicBezTo>
                  <a:pt x="372542" y="345462"/>
                  <a:pt x="373274" y="346194"/>
                  <a:pt x="373274" y="347657"/>
                </a:cubicBezTo>
                <a:cubicBezTo>
                  <a:pt x="373274" y="353513"/>
                  <a:pt x="373274" y="360100"/>
                  <a:pt x="373274" y="365955"/>
                </a:cubicBezTo>
                <a:cubicBezTo>
                  <a:pt x="373274" y="365955"/>
                  <a:pt x="374006" y="412797"/>
                  <a:pt x="374006" y="434023"/>
                </a:cubicBezTo>
                <a:cubicBezTo>
                  <a:pt x="374006" y="434755"/>
                  <a:pt x="374006" y="435487"/>
                  <a:pt x="374006" y="436219"/>
                </a:cubicBezTo>
                <a:cubicBezTo>
                  <a:pt x="374006" y="438414"/>
                  <a:pt x="372542" y="439146"/>
                  <a:pt x="371079" y="438414"/>
                </a:cubicBezTo>
                <a:cubicBezTo>
                  <a:pt x="365223" y="436950"/>
                  <a:pt x="359368" y="436219"/>
                  <a:pt x="353513" y="435487"/>
                </a:cubicBezTo>
                <a:cubicBezTo>
                  <a:pt x="343998" y="434755"/>
                  <a:pt x="335215" y="436219"/>
                  <a:pt x="326432" y="439878"/>
                </a:cubicBezTo>
                <a:cubicBezTo>
                  <a:pt x="297156" y="450857"/>
                  <a:pt x="278858" y="472082"/>
                  <a:pt x="275198" y="502822"/>
                </a:cubicBezTo>
                <a:cubicBezTo>
                  <a:pt x="271539" y="533563"/>
                  <a:pt x="283249" y="557716"/>
                  <a:pt x="308866" y="575282"/>
                </a:cubicBezTo>
                <a:cubicBezTo>
                  <a:pt x="311062" y="576745"/>
                  <a:pt x="313258" y="578209"/>
                  <a:pt x="315453" y="579673"/>
                </a:cubicBezTo>
                <a:cubicBezTo>
                  <a:pt x="316185" y="580405"/>
                  <a:pt x="316185" y="580405"/>
                  <a:pt x="316917" y="581137"/>
                </a:cubicBezTo>
                <a:cubicBezTo>
                  <a:pt x="322772" y="583333"/>
                  <a:pt x="328628" y="585528"/>
                  <a:pt x="335215" y="586992"/>
                </a:cubicBezTo>
                <a:cubicBezTo>
                  <a:pt x="354977" y="590652"/>
                  <a:pt x="374006" y="587724"/>
                  <a:pt x="391572" y="577477"/>
                </a:cubicBezTo>
                <a:cubicBezTo>
                  <a:pt x="411334" y="565035"/>
                  <a:pt x="423044" y="546737"/>
                  <a:pt x="427436" y="524048"/>
                </a:cubicBezTo>
                <a:cubicBezTo>
                  <a:pt x="428168" y="519656"/>
                  <a:pt x="428168" y="515265"/>
                  <a:pt x="428168" y="510873"/>
                </a:cubicBezTo>
                <a:cubicBezTo>
                  <a:pt x="428168" y="391572"/>
                  <a:pt x="428168" y="272271"/>
                  <a:pt x="428168" y="153701"/>
                </a:cubicBezTo>
                <a:cubicBezTo>
                  <a:pt x="428168" y="147846"/>
                  <a:pt x="427436" y="148578"/>
                  <a:pt x="432559" y="148578"/>
                </a:cubicBezTo>
                <a:cubicBezTo>
                  <a:pt x="460372" y="148578"/>
                  <a:pt x="487452" y="148578"/>
                  <a:pt x="515265" y="148578"/>
                </a:cubicBezTo>
                <a:cubicBezTo>
                  <a:pt x="515997" y="148578"/>
                  <a:pt x="516729" y="148578"/>
                  <a:pt x="517461" y="148578"/>
                </a:cubicBezTo>
                <a:cubicBezTo>
                  <a:pt x="520388" y="148578"/>
                  <a:pt x="520388" y="148578"/>
                  <a:pt x="520388" y="151505"/>
                </a:cubicBezTo>
                <a:cubicBezTo>
                  <a:pt x="520388" y="158093"/>
                  <a:pt x="523316" y="172731"/>
                  <a:pt x="523316" y="174195"/>
                </a:cubicBezTo>
                <a:cubicBezTo>
                  <a:pt x="535026" y="234211"/>
                  <a:pt x="605290" y="271539"/>
                  <a:pt x="627247" y="274466"/>
                </a:cubicBezTo>
                <a:cubicBezTo>
                  <a:pt x="633102" y="275198"/>
                  <a:pt x="638958" y="275930"/>
                  <a:pt x="645545" y="275930"/>
                </a:cubicBezTo>
                <a:cubicBezTo>
                  <a:pt x="647741" y="275930"/>
                  <a:pt x="648472" y="275930"/>
                  <a:pt x="648472" y="278126"/>
                </a:cubicBezTo>
                <a:cubicBezTo>
                  <a:pt x="648472" y="283981"/>
                  <a:pt x="649936" y="341070"/>
                  <a:pt x="649204" y="362296"/>
                </a:cubicBezTo>
                <a:cubicBezTo>
                  <a:pt x="646277" y="365955"/>
                  <a:pt x="645545" y="366687"/>
                  <a:pt x="641153" y="3666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37" name="Google Shape;1037;p19"/>
          <p:cNvGrpSpPr/>
          <p:nvPr/>
        </p:nvGrpSpPr>
        <p:grpSpPr>
          <a:xfrm>
            <a:off x="7255814" y="2386517"/>
            <a:ext cx="582096" cy="582096"/>
            <a:chOff x="4308674" y="3611977"/>
            <a:chExt cx="827058" cy="827058"/>
          </a:xfrm>
        </p:grpSpPr>
        <p:sp>
          <p:nvSpPr>
            <p:cNvPr id="1038" name="Google Shape;1038;p19"/>
            <p:cNvSpPr/>
            <p:nvPr/>
          </p:nvSpPr>
          <p:spPr>
            <a:xfrm>
              <a:off x="4599242" y="3811057"/>
              <a:ext cx="327163" cy="378397"/>
            </a:xfrm>
            <a:custGeom>
              <a:rect b="b" l="l" r="r" t="t"/>
              <a:pathLst>
                <a:path extrusionOk="0" h="378397" w="327163">
                  <a:moveTo>
                    <a:pt x="92221" y="378398"/>
                  </a:moveTo>
                  <a:lnTo>
                    <a:pt x="163948" y="306670"/>
                  </a:lnTo>
                  <a:lnTo>
                    <a:pt x="245190" y="306670"/>
                  </a:lnTo>
                  <a:lnTo>
                    <a:pt x="327164" y="224697"/>
                  </a:lnTo>
                  <a:lnTo>
                    <a:pt x="327164" y="0"/>
                  </a:lnTo>
                  <a:lnTo>
                    <a:pt x="0" y="0"/>
                  </a:lnTo>
                  <a:lnTo>
                    <a:pt x="0" y="306670"/>
                  </a:lnTo>
                  <a:lnTo>
                    <a:pt x="92221" y="306670"/>
                  </a:lnTo>
                  <a:lnTo>
                    <a:pt x="92221" y="378398"/>
                  </a:lnTo>
                  <a:close/>
                  <a:moveTo>
                    <a:pt x="224697" y="71727"/>
                  </a:moveTo>
                  <a:lnTo>
                    <a:pt x="265683" y="71727"/>
                  </a:lnTo>
                  <a:lnTo>
                    <a:pt x="265683" y="194688"/>
                  </a:lnTo>
                  <a:lnTo>
                    <a:pt x="224697" y="194688"/>
                  </a:lnTo>
                  <a:lnTo>
                    <a:pt x="224697" y="71727"/>
                  </a:lnTo>
                  <a:close/>
                  <a:moveTo>
                    <a:pt x="112714" y="71727"/>
                  </a:moveTo>
                  <a:lnTo>
                    <a:pt x="153701" y="71727"/>
                  </a:lnTo>
                  <a:lnTo>
                    <a:pt x="153701" y="194688"/>
                  </a:lnTo>
                  <a:lnTo>
                    <a:pt x="112714" y="194688"/>
                  </a:lnTo>
                  <a:lnTo>
                    <a:pt x="112714" y="717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39" name="Google Shape;1039;p19"/>
            <p:cNvSpPr/>
            <p:nvPr/>
          </p:nvSpPr>
          <p:spPr>
            <a:xfrm>
              <a:off x="4308674" y="3611977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1885" y="0"/>
                    <a:pt x="413529" y="0"/>
                  </a:cubicBezTo>
                  <a:close/>
                  <a:moveTo>
                    <a:pt x="658719" y="444270"/>
                  </a:moveTo>
                  <a:lnTo>
                    <a:pt x="475010" y="627979"/>
                  </a:lnTo>
                  <a:lnTo>
                    <a:pt x="393036" y="627979"/>
                  </a:lnTo>
                  <a:lnTo>
                    <a:pt x="290568" y="730446"/>
                  </a:lnTo>
                  <a:lnTo>
                    <a:pt x="290568" y="627979"/>
                  </a:lnTo>
                  <a:lnTo>
                    <a:pt x="167607" y="627979"/>
                  </a:lnTo>
                  <a:lnTo>
                    <a:pt x="167607" y="259828"/>
                  </a:lnTo>
                  <a:lnTo>
                    <a:pt x="270075" y="157361"/>
                  </a:lnTo>
                  <a:lnTo>
                    <a:pt x="657987" y="157361"/>
                  </a:lnTo>
                  <a:lnTo>
                    <a:pt x="657987" y="44427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040" name="Google Shape;1040;p19"/>
          <p:cNvGrpSpPr/>
          <p:nvPr/>
        </p:nvGrpSpPr>
        <p:grpSpPr>
          <a:xfrm>
            <a:off x="8222713" y="2386517"/>
            <a:ext cx="582096" cy="582096"/>
            <a:chOff x="5682470" y="3611977"/>
            <a:chExt cx="827058" cy="827058"/>
          </a:xfrm>
        </p:grpSpPr>
        <p:sp>
          <p:nvSpPr>
            <p:cNvPr id="1041" name="Google Shape;1041;p19"/>
            <p:cNvSpPr/>
            <p:nvPr/>
          </p:nvSpPr>
          <p:spPr>
            <a:xfrm>
              <a:off x="5989779" y="3871805"/>
              <a:ext cx="208687" cy="303835"/>
            </a:xfrm>
            <a:custGeom>
              <a:rect b="b" l="l" r="r" t="t"/>
              <a:pathLst>
                <a:path extrusionOk="0" h="303835" w="208687">
                  <a:moveTo>
                    <a:pt x="170628" y="152237"/>
                  </a:moveTo>
                  <a:cubicBezTo>
                    <a:pt x="156722" y="143454"/>
                    <a:pt x="142083" y="135403"/>
                    <a:pt x="126713" y="129548"/>
                  </a:cubicBezTo>
                  <a:cubicBezTo>
                    <a:pt x="125250" y="128816"/>
                    <a:pt x="123054" y="128084"/>
                    <a:pt x="121590" y="127353"/>
                  </a:cubicBezTo>
                  <a:cubicBezTo>
                    <a:pt x="105488" y="120765"/>
                    <a:pt x="93777" y="115642"/>
                    <a:pt x="85726" y="111982"/>
                  </a:cubicBezTo>
                  <a:cubicBezTo>
                    <a:pt x="78407" y="108323"/>
                    <a:pt x="71820" y="103931"/>
                    <a:pt x="66697" y="98076"/>
                  </a:cubicBezTo>
                  <a:cubicBezTo>
                    <a:pt x="62305" y="92953"/>
                    <a:pt x="59378" y="87098"/>
                    <a:pt x="59378" y="80510"/>
                  </a:cubicBezTo>
                  <a:cubicBezTo>
                    <a:pt x="58646" y="70263"/>
                    <a:pt x="64501" y="60748"/>
                    <a:pt x="73284" y="54893"/>
                  </a:cubicBezTo>
                  <a:cubicBezTo>
                    <a:pt x="83531" y="49038"/>
                    <a:pt x="95241" y="46110"/>
                    <a:pt x="107684" y="46110"/>
                  </a:cubicBezTo>
                  <a:cubicBezTo>
                    <a:pt x="117198" y="46110"/>
                    <a:pt x="125981" y="46842"/>
                    <a:pt x="134764" y="49770"/>
                  </a:cubicBezTo>
                  <a:cubicBezTo>
                    <a:pt x="144279" y="52698"/>
                    <a:pt x="153794" y="56357"/>
                    <a:pt x="163309" y="60017"/>
                  </a:cubicBezTo>
                  <a:cubicBezTo>
                    <a:pt x="166968" y="61481"/>
                    <a:pt x="171360" y="62944"/>
                    <a:pt x="175019" y="62944"/>
                  </a:cubicBezTo>
                  <a:cubicBezTo>
                    <a:pt x="180875" y="62944"/>
                    <a:pt x="186730" y="60748"/>
                    <a:pt x="191121" y="56357"/>
                  </a:cubicBezTo>
                  <a:cubicBezTo>
                    <a:pt x="195513" y="51965"/>
                    <a:pt x="197709" y="45379"/>
                    <a:pt x="197709" y="38791"/>
                  </a:cubicBezTo>
                  <a:cubicBezTo>
                    <a:pt x="197709" y="32936"/>
                    <a:pt x="195513" y="26349"/>
                    <a:pt x="191853" y="21957"/>
                  </a:cubicBezTo>
                  <a:cubicBezTo>
                    <a:pt x="186730" y="16102"/>
                    <a:pt x="179411" y="11710"/>
                    <a:pt x="172092" y="9515"/>
                  </a:cubicBezTo>
                  <a:cubicBezTo>
                    <a:pt x="164041" y="6587"/>
                    <a:pt x="155990" y="4391"/>
                    <a:pt x="147207" y="2928"/>
                  </a:cubicBezTo>
                  <a:cubicBezTo>
                    <a:pt x="135496" y="732"/>
                    <a:pt x="123054" y="0"/>
                    <a:pt x="111343" y="0"/>
                  </a:cubicBezTo>
                  <a:cubicBezTo>
                    <a:pt x="93046" y="0"/>
                    <a:pt x="74748" y="2928"/>
                    <a:pt x="57182" y="8783"/>
                  </a:cubicBezTo>
                  <a:cubicBezTo>
                    <a:pt x="41080" y="13906"/>
                    <a:pt x="27174" y="23421"/>
                    <a:pt x="16195" y="36596"/>
                  </a:cubicBezTo>
                  <a:cubicBezTo>
                    <a:pt x="5216" y="49038"/>
                    <a:pt x="93" y="65140"/>
                    <a:pt x="93" y="81974"/>
                  </a:cubicBezTo>
                  <a:cubicBezTo>
                    <a:pt x="-639" y="95148"/>
                    <a:pt x="3020" y="107591"/>
                    <a:pt x="8876" y="119301"/>
                  </a:cubicBezTo>
                  <a:cubicBezTo>
                    <a:pt x="15463" y="130280"/>
                    <a:pt x="24246" y="139795"/>
                    <a:pt x="34493" y="146382"/>
                  </a:cubicBezTo>
                  <a:cubicBezTo>
                    <a:pt x="48399" y="155165"/>
                    <a:pt x="63037" y="163216"/>
                    <a:pt x="78407" y="169071"/>
                  </a:cubicBezTo>
                  <a:cubicBezTo>
                    <a:pt x="95973" y="176390"/>
                    <a:pt x="109147" y="182246"/>
                    <a:pt x="118662" y="187369"/>
                  </a:cubicBezTo>
                  <a:cubicBezTo>
                    <a:pt x="126713" y="191028"/>
                    <a:pt x="134032" y="196884"/>
                    <a:pt x="140620" y="203471"/>
                  </a:cubicBezTo>
                  <a:cubicBezTo>
                    <a:pt x="145011" y="208594"/>
                    <a:pt x="147939" y="215182"/>
                    <a:pt x="147939" y="221769"/>
                  </a:cubicBezTo>
                  <a:cubicBezTo>
                    <a:pt x="148671" y="231284"/>
                    <a:pt x="144279" y="240799"/>
                    <a:pt x="136228" y="247386"/>
                  </a:cubicBezTo>
                  <a:cubicBezTo>
                    <a:pt x="125981" y="253973"/>
                    <a:pt x="113539" y="257633"/>
                    <a:pt x="101096" y="256900"/>
                  </a:cubicBezTo>
                  <a:cubicBezTo>
                    <a:pt x="93777" y="256900"/>
                    <a:pt x="87190" y="256169"/>
                    <a:pt x="80603" y="254705"/>
                  </a:cubicBezTo>
                  <a:cubicBezTo>
                    <a:pt x="74748" y="253241"/>
                    <a:pt x="69624" y="251777"/>
                    <a:pt x="64501" y="249581"/>
                  </a:cubicBezTo>
                  <a:cubicBezTo>
                    <a:pt x="60110" y="247386"/>
                    <a:pt x="53522" y="244458"/>
                    <a:pt x="45471" y="240799"/>
                  </a:cubicBezTo>
                  <a:cubicBezTo>
                    <a:pt x="38884" y="237139"/>
                    <a:pt x="32297" y="235675"/>
                    <a:pt x="24978" y="235675"/>
                  </a:cubicBezTo>
                  <a:cubicBezTo>
                    <a:pt x="18391" y="235675"/>
                    <a:pt x="12535" y="237871"/>
                    <a:pt x="7412" y="242262"/>
                  </a:cubicBezTo>
                  <a:cubicBezTo>
                    <a:pt x="3020" y="246654"/>
                    <a:pt x="93" y="253241"/>
                    <a:pt x="825" y="259828"/>
                  </a:cubicBezTo>
                  <a:cubicBezTo>
                    <a:pt x="825" y="265683"/>
                    <a:pt x="2288" y="271539"/>
                    <a:pt x="5948" y="276662"/>
                  </a:cubicBezTo>
                  <a:cubicBezTo>
                    <a:pt x="10340" y="281786"/>
                    <a:pt x="15463" y="286177"/>
                    <a:pt x="22050" y="289105"/>
                  </a:cubicBezTo>
                  <a:cubicBezTo>
                    <a:pt x="46935" y="300083"/>
                    <a:pt x="73284" y="304475"/>
                    <a:pt x="99633" y="303743"/>
                  </a:cubicBezTo>
                  <a:cubicBezTo>
                    <a:pt x="119394" y="304475"/>
                    <a:pt x="138424" y="300815"/>
                    <a:pt x="156722" y="294228"/>
                  </a:cubicBezTo>
                  <a:cubicBezTo>
                    <a:pt x="172092" y="289105"/>
                    <a:pt x="185266" y="278858"/>
                    <a:pt x="194781" y="265683"/>
                  </a:cubicBezTo>
                  <a:cubicBezTo>
                    <a:pt x="204296" y="251777"/>
                    <a:pt x="208687" y="235675"/>
                    <a:pt x="208687" y="218841"/>
                  </a:cubicBezTo>
                  <a:cubicBezTo>
                    <a:pt x="208687" y="204935"/>
                    <a:pt x="205760" y="191761"/>
                    <a:pt x="199173" y="180050"/>
                  </a:cubicBezTo>
                  <a:cubicBezTo>
                    <a:pt x="190389" y="168339"/>
                    <a:pt x="181606" y="158825"/>
                    <a:pt x="170628" y="15223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42" name="Google Shape;1042;p19"/>
            <p:cNvSpPr/>
            <p:nvPr/>
          </p:nvSpPr>
          <p:spPr>
            <a:xfrm>
              <a:off x="5682470" y="3611977"/>
              <a:ext cx="827058" cy="827058"/>
            </a:xfrm>
            <a:custGeom>
              <a:rect b="b" l="l" r="r" t="t"/>
              <a:pathLst>
                <a:path extrusionOk="0" h="827058" w="827058">
                  <a:moveTo>
                    <a:pt x="413529" y="0"/>
                  </a:moveTo>
                  <a:cubicBezTo>
                    <a:pt x="185173" y="0"/>
                    <a:pt x="0" y="185173"/>
                    <a:pt x="0" y="413529"/>
                  </a:cubicBezTo>
                  <a:cubicBezTo>
                    <a:pt x="0" y="641885"/>
                    <a:pt x="185173" y="827059"/>
                    <a:pt x="413529" y="827059"/>
                  </a:cubicBezTo>
                  <a:cubicBezTo>
                    <a:pt x="641885" y="827059"/>
                    <a:pt x="827059" y="641885"/>
                    <a:pt x="827059" y="413529"/>
                  </a:cubicBezTo>
                  <a:cubicBezTo>
                    <a:pt x="827059" y="185173"/>
                    <a:pt x="642617" y="0"/>
                    <a:pt x="413529" y="0"/>
                  </a:cubicBezTo>
                  <a:close/>
                  <a:moveTo>
                    <a:pt x="528439" y="695315"/>
                  </a:moveTo>
                  <a:cubicBezTo>
                    <a:pt x="523316" y="695315"/>
                    <a:pt x="518192" y="695315"/>
                    <a:pt x="513801" y="694583"/>
                  </a:cubicBezTo>
                  <a:cubicBezTo>
                    <a:pt x="513801" y="694583"/>
                    <a:pt x="513801" y="694583"/>
                    <a:pt x="513801" y="694583"/>
                  </a:cubicBezTo>
                  <a:cubicBezTo>
                    <a:pt x="513801" y="694583"/>
                    <a:pt x="513069" y="694583"/>
                    <a:pt x="513069" y="694583"/>
                  </a:cubicBezTo>
                  <a:cubicBezTo>
                    <a:pt x="511605" y="694583"/>
                    <a:pt x="510142" y="694583"/>
                    <a:pt x="507946" y="693851"/>
                  </a:cubicBezTo>
                  <a:cubicBezTo>
                    <a:pt x="507214" y="693851"/>
                    <a:pt x="506482" y="693851"/>
                    <a:pt x="505018" y="693851"/>
                  </a:cubicBezTo>
                  <a:cubicBezTo>
                    <a:pt x="503554" y="693851"/>
                    <a:pt x="501359" y="693119"/>
                    <a:pt x="499895" y="693119"/>
                  </a:cubicBezTo>
                  <a:cubicBezTo>
                    <a:pt x="499163" y="693119"/>
                    <a:pt x="498431" y="693119"/>
                    <a:pt x="497699" y="692387"/>
                  </a:cubicBezTo>
                  <a:cubicBezTo>
                    <a:pt x="495503" y="692387"/>
                    <a:pt x="494039" y="691655"/>
                    <a:pt x="491844" y="690924"/>
                  </a:cubicBezTo>
                  <a:cubicBezTo>
                    <a:pt x="491112" y="690924"/>
                    <a:pt x="491112" y="690924"/>
                    <a:pt x="490380" y="690924"/>
                  </a:cubicBezTo>
                  <a:cubicBezTo>
                    <a:pt x="488184" y="690191"/>
                    <a:pt x="485988" y="690191"/>
                    <a:pt x="484525" y="689460"/>
                  </a:cubicBezTo>
                  <a:cubicBezTo>
                    <a:pt x="484525" y="689460"/>
                    <a:pt x="483793" y="689460"/>
                    <a:pt x="483793" y="689460"/>
                  </a:cubicBezTo>
                  <a:cubicBezTo>
                    <a:pt x="480865" y="688727"/>
                    <a:pt x="477937" y="687996"/>
                    <a:pt x="475010" y="686532"/>
                  </a:cubicBezTo>
                  <a:cubicBezTo>
                    <a:pt x="475010" y="686532"/>
                    <a:pt x="475010" y="686532"/>
                    <a:pt x="475010" y="686532"/>
                  </a:cubicBezTo>
                  <a:cubicBezTo>
                    <a:pt x="474278" y="686532"/>
                    <a:pt x="474278" y="686532"/>
                    <a:pt x="473546" y="685800"/>
                  </a:cubicBezTo>
                  <a:cubicBezTo>
                    <a:pt x="471350" y="685068"/>
                    <a:pt x="469155" y="684336"/>
                    <a:pt x="466959" y="683604"/>
                  </a:cubicBezTo>
                  <a:cubicBezTo>
                    <a:pt x="466227" y="683604"/>
                    <a:pt x="465495" y="682872"/>
                    <a:pt x="465495" y="682872"/>
                  </a:cubicBezTo>
                  <a:cubicBezTo>
                    <a:pt x="463299" y="682141"/>
                    <a:pt x="461104" y="681408"/>
                    <a:pt x="458908" y="679945"/>
                  </a:cubicBezTo>
                  <a:cubicBezTo>
                    <a:pt x="458908" y="679945"/>
                    <a:pt x="458908" y="679945"/>
                    <a:pt x="458908" y="679945"/>
                  </a:cubicBezTo>
                  <a:cubicBezTo>
                    <a:pt x="458908" y="679945"/>
                    <a:pt x="458908" y="679945"/>
                    <a:pt x="458176" y="679945"/>
                  </a:cubicBezTo>
                  <a:cubicBezTo>
                    <a:pt x="454516" y="678481"/>
                    <a:pt x="451589" y="677017"/>
                    <a:pt x="448661" y="674821"/>
                  </a:cubicBezTo>
                  <a:cubicBezTo>
                    <a:pt x="447929" y="674821"/>
                    <a:pt x="447929" y="674089"/>
                    <a:pt x="447197" y="674089"/>
                  </a:cubicBezTo>
                  <a:cubicBezTo>
                    <a:pt x="447197" y="674089"/>
                    <a:pt x="446465" y="673358"/>
                    <a:pt x="446465" y="673358"/>
                  </a:cubicBezTo>
                  <a:cubicBezTo>
                    <a:pt x="445733" y="673358"/>
                    <a:pt x="445733" y="672626"/>
                    <a:pt x="445001" y="672626"/>
                  </a:cubicBezTo>
                  <a:cubicBezTo>
                    <a:pt x="445001" y="672626"/>
                    <a:pt x="445001" y="672626"/>
                    <a:pt x="445001" y="672626"/>
                  </a:cubicBezTo>
                  <a:cubicBezTo>
                    <a:pt x="434755" y="674089"/>
                    <a:pt x="424508" y="674821"/>
                    <a:pt x="414261" y="674821"/>
                  </a:cubicBezTo>
                  <a:cubicBezTo>
                    <a:pt x="270807" y="674821"/>
                    <a:pt x="153701" y="558448"/>
                    <a:pt x="153701" y="414993"/>
                  </a:cubicBezTo>
                  <a:cubicBezTo>
                    <a:pt x="153701" y="402551"/>
                    <a:pt x="154433" y="390108"/>
                    <a:pt x="156629" y="377666"/>
                  </a:cubicBezTo>
                  <a:cubicBezTo>
                    <a:pt x="147114" y="360832"/>
                    <a:pt x="140527" y="341802"/>
                    <a:pt x="137599" y="322041"/>
                  </a:cubicBezTo>
                  <a:cubicBezTo>
                    <a:pt x="137599" y="321309"/>
                    <a:pt x="137599" y="321309"/>
                    <a:pt x="137599" y="320577"/>
                  </a:cubicBezTo>
                  <a:cubicBezTo>
                    <a:pt x="137599" y="319113"/>
                    <a:pt x="136867" y="316917"/>
                    <a:pt x="136867" y="315453"/>
                  </a:cubicBezTo>
                  <a:cubicBezTo>
                    <a:pt x="136867" y="313990"/>
                    <a:pt x="136867" y="312526"/>
                    <a:pt x="136135" y="311794"/>
                  </a:cubicBezTo>
                  <a:cubicBezTo>
                    <a:pt x="136135" y="311062"/>
                    <a:pt x="136135" y="311062"/>
                    <a:pt x="136135" y="310330"/>
                  </a:cubicBezTo>
                  <a:cubicBezTo>
                    <a:pt x="136135" y="310330"/>
                    <a:pt x="136135" y="310330"/>
                    <a:pt x="136135" y="310330"/>
                  </a:cubicBezTo>
                  <a:cubicBezTo>
                    <a:pt x="135403" y="305938"/>
                    <a:pt x="135403" y="300815"/>
                    <a:pt x="135403" y="296424"/>
                  </a:cubicBezTo>
                  <a:cubicBezTo>
                    <a:pt x="135403" y="205667"/>
                    <a:pt x="209326" y="132476"/>
                    <a:pt x="300083" y="132476"/>
                  </a:cubicBezTo>
                  <a:cubicBezTo>
                    <a:pt x="306670" y="132476"/>
                    <a:pt x="313989" y="133208"/>
                    <a:pt x="320577" y="133940"/>
                  </a:cubicBezTo>
                  <a:cubicBezTo>
                    <a:pt x="320577" y="133940"/>
                    <a:pt x="320577" y="133940"/>
                    <a:pt x="320577" y="133940"/>
                  </a:cubicBezTo>
                  <a:cubicBezTo>
                    <a:pt x="321309" y="133940"/>
                    <a:pt x="321309" y="133940"/>
                    <a:pt x="322041" y="133940"/>
                  </a:cubicBezTo>
                  <a:cubicBezTo>
                    <a:pt x="326432" y="134671"/>
                    <a:pt x="330824" y="135403"/>
                    <a:pt x="335215" y="136135"/>
                  </a:cubicBezTo>
                  <a:cubicBezTo>
                    <a:pt x="335215" y="136135"/>
                    <a:pt x="335947" y="136135"/>
                    <a:pt x="335947" y="136135"/>
                  </a:cubicBezTo>
                  <a:cubicBezTo>
                    <a:pt x="343998" y="137599"/>
                    <a:pt x="351317" y="139795"/>
                    <a:pt x="358636" y="142723"/>
                  </a:cubicBezTo>
                  <a:cubicBezTo>
                    <a:pt x="358636" y="142723"/>
                    <a:pt x="358636" y="142723"/>
                    <a:pt x="358636" y="142723"/>
                  </a:cubicBezTo>
                  <a:cubicBezTo>
                    <a:pt x="359368" y="142723"/>
                    <a:pt x="359368" y="142723"/>
                    <a:pt x="360100" y="143454"/>
                  </a:cubicBezTo>
                  <a:cubicBezTo>
                    <a:pt x="360832" y="143454"/>
                    <a:pt x="361564" y="144186"/>
                    <a:pt x="363028" y="144186"/>
                  </a:cubicBezTo>
                  <a:cubicBezTo>
                    <a:pt x="363028" y="144186"/>
                    <a:pt x="363028" y="144186"/>
                    <a:pt x="363028" y="144186"/>
                  </a:cubicBezTo>
                  <a:cubicBezTo>
                    <a:pt x="364491" y="144918"/>
                    <a:pt x="365955" y="144918"/>
                    <a:pt x="366687" y="145650"/>
                  </a:cubicBezTo>
                  <a:cubicBezTo>
                    <a:pt x="367419" y="145650"/>
                    <a:pt x="368151" y="146382"/>
                    <a:pt x="368883" y="146382"/>
                  </a:cubicBezTo>
                  <a:cubicBezTo>
                    <a:pt x="370347" y="147114"/>
                    <a:pt x="372542" y="147846"/>
                    <a:pt x="374006" y="148578"/>
                  </a:cubicBezTo>
                  <a:cubicBezTo>
                    <a:pt x="374006" y="148578"/>
                    <a:pt x="374006" y="148578"/>
                    <a:pt x="374006" y="148578"/>
                  </a:cubicBezTo>
                  <a:cubicBezTo>
                    <a:pt x="374006" y="148578"/>
                    <a:pt x="374738" y="148578"/>
                    <a:pt x="374738" y="149310"/>
                  </a:cubicBezTo>
                  <a:cubicBezTo>
                    <a:pt x="375470" y="149310"/>
                    <a:pt x="376202" y="150042"/>
                    <a:pt x="376934" y="150042"/>
                  </a:cubicBezTo>
                  <a:cubicBezTo>
                    <a:pt x="379129" y="150773"/>
                    <a:pt x="381325" y="152237"/>
                    <a:pt x="382789" y="153701"/>
                  </a:cubicBezTo>
                  <a:cubicBezTo>
                    <a:pt x="383521" y="153701"/>
                    <a:pt x="384253" y="154433"/>
                    <a:pt x="384253" y="154433"/>
                  </a:cubicBezTo>
                  <a:cubicBezTo>
                    <a:pt x="384985" y="155165"/>
                    <a:pt x="385717" y="155165"/>
                    <a:pt x="386449" y="155897"/>
                  </a:cubicBezTo>
                  <a:cubicBezTo>
                    <a:pt x="386449" y="155897"/>
                    <a:pt x="386449" y="155897"/>
                    <a:pt x="386449" y="155897"/>
                  </a:cubicBezTo>
                  <a:cubicBezTo>
                    <a:pt x="387181" y="155897"/>
                    <a:pt x="387181" y="156629"/>
                    <a:pt x="387912" y="156629"/>
                  </a:cubicBezTo>
                  <a:cubicBezTo>
                    <a:pt x="396695" y="155897"/>
                    <a:pt x="406210" y="155165"/>
                    <a:pt x="415725" y="155165"/>
                  </a:cubicBezTo>
                  <a:cubicBezTo>
                    <a:pt x="559179" y="155165"/>
                    <a:pt x="676285" y="271539"/>
                    <a:pt x="676285" y="414993"/>
                  </a:cubicBezTo>
                  <a:cubicBezTo>
                    <a:pt x="676285" y="426704"/>
                    <a:pt x="675553" y="439146"/>
                    <a:pt x="674089" y="450125"/>
                  </a:cubicBezTo>
                  <a:cubicBezTo>
                    <a:pt x="683604" y="466959"/>
                    <a:pt x="690191" y="485256"/>
                    <a:pt x="693119" y="505750"/>
                  </a:cubicBezTo>
                  <a:cubicBezTo>
                    <a:pt x="693119" y="506482"/>
                    <a:pt x="693119" y="507214"/>
                    <a:pt x="693119" y="507946"/>
                  </a:cubicBezTo>
                  <a:cubicBezTo>
                    <a:pt x="693119" y="509409"/>
                    <a:pt x="693851" y="511606"/>
                    <a:pt x="693851" y="513069"/>
                  </a:cubicBezTo>
                  <a:cubicBezTo>
                    <a:pt x="693851" y="514533"/>
                    <a:pt x="693851" y="515997"/>
                    <a:pt x="694583" y="517461"/>
                  </a:cubicBezTo>
                  <a:cubicBezTo>
                    <a:pt x="694583" y="518192"/>
                    <a:pt x="694583" y="518925"/>
                    <a:pt x="694583" y="519656"/>
                  </a:cubicBezTo>
                  <a:cubicBezTo>
                    <a:pt x="694583" y="519656"/>
                    <a:pt x="694583" y="519656"/>
                    <a:pt x="694583" y="519656"/>
                  </a:cubicBezTo>
                  <a:lnTo>
                    <a:pt x="694583" y="519656"/>
                  </a:lnTo>
                  <a:cubicBezTo>
                    <a:pt x="694583" y="519656"/>
                    <a:pt x="694583" y="519656"/>
                    <a:pt x="694583" y="519656"/>
                  </a:cubicBezTo>
                  <a:cubicBezTo>
                    <a:pt x="694583" y="519656"/>
                    <a:pt x="694583" y="519656"/>
                    <a:pt x="694583" y="519656"/>
                  </a:cubicBezTo>
                  <a:cubicBezTo>
                    <a:pt x="694583" y="523316"/>
                    <a:pt x="695315" y="527707"/>
                    <a:pt x="695315" y="531367"/>
                  </a:cubicBezTo>
                  <a:cubicBezTo>
                    <a:pt x="692387" y="622124"/>
                    <a:pt x="619196" y="695315"/>
                    <a:pt x="528439" y="69531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043" name="Google Shape;1043;p19"/>
          <p:cNvSpPr/>
          <p:nvPr/>
        </p:nvSpPr>
        <p:spPr>
          <a:xfrm>
            <a:off x="7255814" y="3236481"/>
            <a:ext cx="582096" cy="582096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1885" y="0"/>
                  <a:pt x="413529" y="0"/>
                </a:cubicBezTo>
                <a:close/>
                <a:moveTo>
                  <a:pt x="614805" y="263488"/>
                </a:moveTo>
                <a:cubicBezTo>
                  <a:pt x="612609" y="301547"/>
                  <a:pt x="541614" y="584797"/>
                  <a:pt x="541614" y="584797"/>
                </a:cubicBezTo>
                <a:cubicBezTo>
                  <a:pt x="541614" y="584797"/>
                  <a:pt x="537222" y="601630"/>
                  <a:pt x="522584" y="601630"/>
                </a:cubicBezTo>
                <a:cubicBezTo>
                  <a:pt x="516729" y="601630"/>
                  <a:pt x="510141" y="600898"/>
                  <a:pt x="502090" y="593579"/>
                </a:cubicBezTo>
                <a:cubicBezTo>
                  <a:pt x="485988" y="579673"/>
                  <a:pt x="449393" y="554056"/>
                  <a:pt x="414993" y="529903"/>
                </a:cubicBezTo>
                <a:cubicBezTo>
                  <a:pt x="404746" y="538686"/>
                  <a:pt x="384253" y="556252"/>
                  <a:pt x="362296" y="578209"/>
                </a:cubicBezTo>
                <a:cubicBezTo>
                  <a:pt x="332287" y="608217"/>
                  <a:pt x="335947" y="578209"/>
                  <a:pt x="335947" y="578209"/>
                </a:cubicBezTo>
                <a:lnTo>
                  <a:pt x="345462" y="479401"/>
                </a:lnTo>
                <a:lnTo>
                  <a:pt x="345462" y="479401"/>
                </a:lnTo>
                <a:cubicBezTo>
                  <a:pt x="346194" y="478670"/>
                  <a:pt x="346925" y="477206"/>
                  <a:pt x="346925" y="477206"/>
                </a:cubicBezTo>
                <a:cubicBezTo>
                  <a:pt x="346925" y="477206"/>
                  <a:pt x="525512" y="318381"/>
                  <a:pt x="529903" y="302279"/>
                </a:cubicBezTo>
                <a:cubicBezTo>
                  <a:pt x="530635" y="300815"/>
                  <a:pt x="529171" y="300083"/>
                  <a:pt x="526975" y="300815"/>
                </a:cubicBezTo>
                <a:cubicBezTo>
                  <a:pt x="515265" y="305207"/>
                  <a:pt x="309598" y="434755"/>
                  <a:pt x="286909" y="449393"/>
                </a:cubicBezTo>
                <a:cubicBezTo>
                  <a:pt x="285445" y="450125"/>
                  <a:pt x="281785" y="449393"/>
                  <a:pt x="281785" y="449393"/>
                </a:cubicBezTo>
                <a:lnTo>
                  <a:pt x="182246" y="417189"/>
                </a:lnTo>
                <a:cubicBezTo>
                  <a:pt x="182246" y="417189"/>
                  <a:pt x="170535" y="412065"/>
                  <a:pt x="174195" y="401087"/>
                </a:cubicBezTo>
                <a:cubicBezTo>
                  <a:pt x="174927" y="398891"/>
                  <a:pt x="176390" y="396696"/>
                  <a:pt x="181514" y="393768"/>
                </a:cubicBezTo>
                <a:cubicBezTo>
                  <a:pt x="203471" y="378398"/>
                  <a:pt x="590652" y="239335"/>
                  <a:pt x="590652" y="239335"/>
                </a:cubicBezTo>
                <a:cubicBezTo>
                  <a:pt x="590652" y="239335"/>
                  <a:pt x="601630" y="235675"/>
                  <a:pt x="608217" y="237871"/>
                </a:cubicBezTo>
                <a:cubicBezTo>
                  <a:pt x="611145" y="239335"/>
                  <a:pt x="613341" y="240067"/>
                  <a:pt x="614805" y="245190"/>
                </a:cubicBezTo>
                <a:cubicBezTo>
                  <a:pt x="615537" y="246654"/>
                  <a:pt x="615537" y="250313"/>
                  <a:pt x="615537" y="253973"/>
                </a:cubicBezTo>
                <a:cubicBezTo>
                  <a:pt x="615537" y="256900"/>
                  <a:pt x="615537" y="259096"/>
                  <a:pt x="614805" y="26348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4" name="Google Shape;1044;p19"/>
          <p:cNvSpPr/>
          <p:nvPr/>
        </p:nvSpPr>
        <p:spPr>
          <a:xfrm>
            <a:off x="4354605" y="2390638"/>
            <a:ext cx="582096" cy="582096"/>
          </a:xfrm>
          <a:custGeom>
            <a:rect b="b" l="l" r="r" t="t"/>
            <a:pathLst>
              <a:path extrusionOk="0" h="827058" w="827058">
                <a:moveTo>
                  <a:pt x="413529" y="0"/>
                </a:moveTo>
                <a:cubicBezTo>
                  <a:pt x="185173" y="0"/>
                  <a:pt x="0" y="185173"/>
                  <a:pt x="0" y="413529"/>
                </a:cubicBezTo>
                <a:cubicBezTo>
                  <a:pt x="0" y="641885"/>
                  <a:pt x="185173" y="827059"/>
                  <a:pt x="413529" y="827059"/>
                </a:cubicBezTo>
                <a:cubicBezTo>
                  <a:pt x="641885" y="827059"/>
                  <a:pt x="827059" y="641885"/>
                  <a:pt x="827059" y="413529"/>
                </a:cubicBezTo>
                <a:cubicBezTo>
                  <a:pt x="827059" y="185173"/>
                  <a:pt x="641885" y="0"/>
                  <a:pt x="413529" y="0"/>
                </a:cubicBezTo>
                <a:close/>
                <a:moveTo>
                  <a:pt x="426704" y="668234"/>
                </a:moveTo>
                <a:lnTo>
                  <a:pt x="426704" y="668234"/>
                </a:lnTo>
                <a:cubicBezTo>
                  <a:pt x="382789" y="668234"/>
                  <a:pt x="339607" y="657256"/>
                  <a:pt x="300815" y="636030"/>
                </a:cubicBezTo>
                <a:lnTo>
                  <a:pt x="161752" y="672626"/>
                </a:lnTo>
                <a:lnTo>
                  <a:pt x="199080" y="536490"/>
                </a:lnTo>
                <a:cubicBezTo>
                  <a:pt x="176391" y="496967"/>
                  <a:pt x="163948" y="451589"/>
                  <a:pt x="163948" y="405478"/>
                </a:cubicBezTo>
                <a:cubicBezTo>
                  <a:pt x="163948" y="260560"/>
                  <a:pt x="281785" y="142723"/>
                  <a:pt x="426704" y="142723"/>
                </a:cubicBezTo>
                <a:cubicBezTo>
                  <a:pt x="496967" y="142723"/>
                  <a:pt x="562839" y="169803"/>
                  <a:pt x="612609" y="219573"/>
                </a:cubicBezTo>
                <a:cubicBezTo>
                  <a:pt x="662379" y="269343"/>
                  <a:pt x="689460" y="335215"/>
                  <a:pt x="689460" y="405478"/>
                </a:cubicBezTo>
                <a:cubicBezTo>
                  <a:pt x="689460" y="550397"/>
                  <a:pt x="571622" y="668234"/>
                  <a:pt x="426704" y="668234"/>
                </a:cubicBezTo>
                <a:close/>
                <a:moveTo>
                  <a:pt x="426704" y="187369"/>
                </a:moveTo>
                <a:cubicBezTo>
                  <a:pt x="306671" y="187369"/>
                  <a:pt x="208594" y="285445"/>
                  <a:pt x="208594" y="405478"/>
                </a:cubicBezTo>
                <a:cubicBezTo>
                  <a:pt x="208594" y="446465"/>
                  <a:pt x="220305" y="486720"/>
                  <a:pt x="242263" y="521852"/>
                </a:cubicBezTo>
                <a:lnTo>
                  <a:pt x="247386" y="529903"/>
                </a:lnTo>
                <a:lnTo>
                  <a:pt x="225428" y="610413"/>
                </a:lnTo>
                <a:lnTo>
                  <a:pt x="308135" y="588456"/>
                </a:lnTo>
                <a:lnTo>
                  <a:pt x="316185" y="592847"/>
                </a:lnTo>
                <a:cubicBezTo>
                  <a:pt x="349853" y="612609"/>
                  <a:pt x="387912" y="623588"/>
                  <a:pt x="427436" y="623588"/>
                </a:cubicBezTo>
                <a:lnTo>
                  <a:pt x="427436" y="623588"/>
                </a:lnTo>
                <a:cubicBezTo>
                  <a:pt x="547469" y="623588"/>
                  <a:pt x="645545" y="525512"/>
                  <a:pt x="645545" y="405478"/>
                </a:cubicBezTo>
                <a:cubicBezTo>
                  <a:pt x="645545" y="346926"/>
                  <a:pt x="622856" y="292764"/>
                  <a:pt x="581869" y="251045"/>
                </a:cubicBezTo>
                <a:cubicBezTo>
                  <a:pt x="540150" y="210058"/>
                  <a:pt x="485256" y="187369"/>
                  <a:pt x="426704" y="187369"/>
                </a:cubicBezTo>
                <a:close/>
                <a:moveTo>
                  <a:pt x="555520" y="499163"/>
                </a:moveTo>
                <a:cubicBezTo>
                  <a:pt x="550397" y="514533"/>
                  <a:pt x="524048" y="528439"/>
                  <a:pt x="511605" y="530635"/>
                </a:cubicBezTo>
                <a:cubicBezTo>
                  <a:pt x="500627" y="532099"/>
                  <a:pt x="485989" y="532831"/>
                  <a:pt x="470618" y="527707"/>
                </a:cubicBezTo>
                <a:cubicBezTo>
                  <a:pt x="461104" y="524780"/>
                  <a:pt x="448661" y="520388"/>
                  <a:pt x="433291" y="513801"/>
                </a:cubicBezTo>
                <a:cubicBezTo>
                  <a:pt x="367419" y="485257"/>
                  <a:pt x="324236" y="419385"/>
                  <a:pt x="321309" y="414993"/>
                </a:cubicBezTo>
                <a:cubicBezTo>
                  <a:pt x="318381" y="410602"/>
                  <a:pt x="294228" y="379130"/>
                  <a:pt x="294228" y="346926"/>
                </a:cubicBezTo>
                <a:cubicBezTo>
                  <a:pt x="294228" y="314721"/>
                  <a:pt x="311062" y="298619"/>
                  <a:pt x="316917" y="292032"/>
                </a:cubicBezTo>
                <a:cubicBezTo>
                  <a:pt x="322773" y="285445"/>
                  <a:pt x="330092" y="283981"/>
                  <a:pt x="334483" y="283981"/>
                </a:cubicBezTo>
                <a:cubicBezTo>
                  <a:pt x="338874" y="283981"/>
                  <a:pt x="343266" y="283981"/>
                  <a:pt x="346926" y="283981"/>
                </a:cubicBezTo>
                <a:cubicBezTo>
                  <a:pt x="351317" y="283981"/>
                  <a:pt x="356440" y="282517"/>
                  <a:pt x="361564" y="294960"/>
                </a:cubicBezTo>
                <a:cubicBezTo>
                  <a:pt x="366687" y="308134"/>
                  <a:pt x="379862" y="340338"/>
                  <a:pt x="382057" y="343998"/>
                </a:cubicBezTo>
                <a:cubicBezTo>
                  <a:pt x="383521" y="346926"/>
                  <a:pt x="384985" y="351317"/>
                  <a:pt x="382789" y="355708"/>
                </a:cubicBezTo>
                <a:cubicBezTo>
                  <a:pt x="380593" y="360100"/>
                  <a:pt x="379862" y="363028"/>
                  <a:pt x="376202" y="366687"/>
                </a:cubicBezTo>
                <a:cubicBezTo>
                  <a:pt x="372543" y="370347"/>
                  <a:pt x="369615" y="375470"/>
                  <a:pt x="366687" y="378398"/>
                </a:cubicBezTo>
                <a:cubicBezTo>
                  <a:pt x="363760" y="381325"/>
                  <a:pt x="360100" y="384985"/>
                  <a:pt x="363760" y="391572"/>
                </a:cubicBezTo>
                <a:cubicBezTo>
                  <a:pt x="367419" y="398159"/>
                  <a:pt x="380593" y="419385"/>
                  <a:pt x="400355" y="436951"/>
                </a:cubicBezTo>
                <a:cubicBezTo>
                  <a:pt x="425240" y="459640"/>
                  <a:pt x="446465" y="466227"/>
                  <a:pt x="453053" y="469155"/>
                </a:cubicBezTo>
                <a:cubicBezTo>
                  <a:pt x="459640" y="472082"/>
                  <a:pt x="463299" y="472082"/>
                  <a:pt x="466959" y="467691"/>
                </a:cubicBezTo>
                <a:cubicBezTo>
                  <a:pt x="470618" y="463299"/>
                  <a:pt x="483061" y="448661"/>
                  <a:pt x="487453" y="442074"/>
                </a:cubicBezTo>
                <a:cubicBezTo>
                  <a:pt x="491844" y="435487"/>
                  <a:pt x="496235" y="436951"/>
                  <a:pt x="502091" y="439146"/>
                </a:cubicBezTo>
                <a:cubicBezTo>
                  <a:pt x="507946" y="441342"/>
                  <a:pt x="540150" y="457444"/>
                  <a:pt x="546737" y="460372"/>
                </a:cubicBezTo>
                <a:cubicBezTo>
                  <a:pt x="553324" y="463299"/>
                  <a:pt x="557716" y="465495"/>
                  <a:pt x="559180" y="467691"/>
                </a:cubicBezTo>
                <a:cubicBezTo>
                  <a:pt x="560644" y="470618"/>
                  <a:pt x="560644" y="483793"/>
                  <a:pt x="555520" y="49916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2F2F2"/>
            </a:gs>
            <a:gs pos="100000">
              <a:srgbClr val="D8D8D8"/>
            </a:gs>
          </a:gsLst>
          <a:lin ang="2700000" scaled="0"/>
        </a:gra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2"/>
          <p:cNvGrpSpPr/>
          <p:nvPr/>
        </p:nvGrpSpPr>
        <p:grpSpPr>
          <a:xfrm>
            <a:off x="4486183" y="1883222"/>
            <a:ext cx="3219634" cy="2625050"/>
            <a:chOff x="4486183" y="1883222"/>
            <a:chExt cx="3219634" cy="2625050"/>
          </a:xfrm>
        </p:grpSpPr>
        <p:grpSp>
          <p:nvGrpSpPr>
            <p:cNvPr id="101" name="Google Shape;101;p2"/>
            <p:cNvGrpSpPr/>
            <p:nvPr/>
          </p:nvGrpSpPr>
          <p:grpSpPr>
            <a:xfrm>
              <a:off x="5479495" y="1883222"/>
              <a:ext cx="1233010" cy="1192468"/>
              <a:chOff x="5479495" y="1544320"/>
              <a:chExt cx="1233010" cy="1192468"/>
            </a:xfrm>
          </p:grpSpPr>
          <p:grpSp>
            <p:nvGrpSpPr>
              <p:cNvPr id="102" name="Google Shape;102;p2"/>
              <p:cNvGrpSpPr/>
              <p:nvPr/>
            </p:nvGrpSpPr>
            <p:grpSpPr>
              <a:xfrm>
                <a:off x="5593080" y="1544320"/>
                <a:ext cx="1005840" cy="894080"/>
                <a:chOff x="5595620" y="1544320"/>
                <a:chExt cx="812800" cy="914400"/>
              </a:xfrm>
            </p:grpSpPr>
            <p:sp>
              <p:nvSpPr>
                <p:cNvPr id="103" name="Google Shape;103;p2"/>
                <p:cNvSpPr/>
                <p:nvPr/>
              </p:nvSpPr>
              <p:spPr>
                <a:xfrm>
                  <a:off x="5595620" y="2148840"/>
                  <a:ext cx="162560" cy="30988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5758180" y="1849120"/>
                  <a:ext cx="162560" cy="6096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5920740" y="1544320"/>
                  <a:ext cx="162560" cy="914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6083300" y="1993900"/>
                  <a:ext cx="162560" cy="46482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6245860" y="1849120"/>
                  <a:ext cx="162560" cy="609600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sp>
            <p:nvSpPr>
              <p:cNvPr id="108" name="Google Shape;108;p2"/>
              <p:cNvSpPr/>
              <p:nvPr/>
            </p:nvSpPr>
            <p:spPr>
              <a:xfrm>
                <a:off x="5479495" y="1688729"/>
                <a:ext cx="1233010" cy="1048059"/>
              </a:xfrm>
              <a:custGeom>
                <a:rect b="b" l="l" r="r" t="t"/>
                <a:pathLst>
                  <a:path extrusionOk="0" h="1048059" w="1233010">
                    <a:moveTo>
                      <a:pt x="61651" y="0"/>
                    </a:moveTo>
                    <a:lnTo>
                      <a:pt x="492045" y="0"/>
                    </a:lnTo>
                    <a:lnTo>
                      <a:pt x="492045" y="92476"/>
                    </a:lnTo>
                    <a:lnTo>
                      <a:pt x="92476" y="92476"/>
                    </a:lnTo>
                    <a:lnTo>
                      <a:pt x="92476" y="770631"/>
                    </a:lnTo>
                    <a:lnTo>
                      <a:pt x="1140534" y="770631"/>
                    </a:lnTo>
                    <a:lnTo>
                      <a:pt x="1140534" y="92476"/>
                    </a:lnTo>
                    <a:lnTo>
                      <a:pt x="740965" y="92476"/>
                    </a:lnTo>
                    <a:lnTo>
                      <a:pt x="740965" y="0"/>
                    </a:lnTo>
                    <a:lnTo>
                      <a:pt x="1171360" y="0"/>
                    </a:lnTo>
                    <a:cubicBezTo>
                      <a:pt x="1205267" y="0"/>
                      <a:pt x="1233010" y="27743"/>
                      <a:pt x="1233010" y="61651"/>
                    </a:cubicBezTo>
                    <a:lnTo>
                      <a:pt x="1233010" y="801457"/>
                    </a:lnTo>
                    <a:cubicBezTo>
                      <a:pt x="1233010" y="835364"/>
                      <a:pt x="1205267" y="863107"/>
                      <a:pt x="1171360" y="863107"/>
                    </a:cubicBezTo>
                    <a:lnTo>
                      <a:pt x="739806" y="863107"/>
                    </a:lnTo>
                    <a:lnTo>
                      <a:pt x="739806" y="955583"/>
                    </a:lnTo>
                    <a:lnTo>
                      <a:pt x="893932" y="955583"/>
                    </a:lnTo>
                    <a:lnTo>
                      <a:pt x="893932" y="1048059"/>
                    </a:lnTo>
                    <a:lnTo>
                      <a:pt x="339078" y="1048059"/>
                    </a:lnTo>
                    <a:lnTo>
                      <a:pt x="339078" y="955583"/>
                    </a:lnTo>
                    <a:lnTo>
                      <a:pt x="493204" y="955583"/>
                    </a:lnTo>
                    <a:lnTo>
                      <a:pt x="493204" y="863107"/>
                    </a:lnTo>
                    <a:lnTo>
                      <a:pt x="61651" y="863107"/>
                    </a:lnTo>
                    <a:cubicBezTo>
                      <a:pt x="27743" y="863107"/>
                      <a:pt x="0" y="835364"/>
                      <a:pt x="0" y="801457"/>
                    </a:cubicBezTo>
                    <a:lnTo>
                      <a:pt x="0" y="61651"/>
                    </a:lnTo>
                    <a:cubicBezTo>
                      <a:pt x="0" y="27743"/>
                      <a:pt x="27743" y="0"/>
                      <a:pt x="61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09" name="Google Shape;109;p2"/>
            <p:cNvGrpSpPr/>
            <p:nvPr/>
          </p:nvGrpSpPr>
          <p:grpSpPr>
            <a:xfrm flipH="1" rot="10800000">
              <a:off x="5913122" y="4454086"/>
              <a:ext cx="365758" cy="54186"/>
              <a:chOff x="5210175" y="4693993"/>
              <a:chExt cx="308609" cy="45719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5210175" y="4693993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5297805" y="4693993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5385435" y="4693993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5473065" y="4693993"/>
                <a:ext cx="45719" cy="45719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114" name="Google Shape;114;p2"/>
            <p:cNvSpPr txBox="1"/>
            <p:nvPr/>
          </p:nvSpPr>
          <p:spPr>
            <a:xfrm>
              <a:off x="4486183" y="3100841"/>
              <a:ext cx="3219634" cy="12618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pt-BR" sz="3600" u="none" cap="none" strike="noStrike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Organograma</a:t>
              </a:r>
              <a:endParaRPr/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pt-BR" sz="4000" u="none" cap="none" strike="noStrike">
                  <a:solidFill>
                    <a:schemeClr val="dk1"/>
                  </a:solidFill>
                  <a:latin typeface="Raleway Black"/>
                  <a:ea typeface="Raleway Black"/>
                  <a:cs typeface="Raleway Black"/>
                  <a:sym typeface="Raleway Black"/>
                </a:rPr>
                <a:t>Empresarial</a:t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2F2F2"/>
            </a:gs>
            <a:gs pos="100000">
              <a:srgbClr val="D8D8D8"/>
            </a:gs>
          </a:gsLst>
          <a:lin ang="2700000" scaled="0"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echar aspas estrutura de tópicos" id="119" name="Google Shape;11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80587" y="4167665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spas de abertura estrutura de tópicos" id="120" name="Google Shape;12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1013" y="17759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3"/>
          <p:cNvSpPr txBox="1"/>
          <p:nvPr/>
        </p:nvSpPr>
        <p:spPr>
          <a:xfrm>
            <a:off x="1720428" y="2690337"/>
            <a:ext cx="2655144" cy="14773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Lorem ipsum dolor sit amet, consectetuer adipiscing elit. Maecenas porttitor congue massa.</a:t>
            </a:r>
            <a:endParaRPr/>
          </a:p>
        </p:txBody>
      </p:sp>
      <p:grpSp>
        <p:nvGrpSpPr>
          <p:cNvPr id="122" name="Google Shape;122;p3"/>
          <p:cNvGrpSpPr/>
          <p:nvPr/>
        </p:nvGrpSpPr>
        <p:grpSpPr>
          <a:xfrm>
            <a:off x="7534183" y="1883222"/>
            <a:ext cx="3219634" cy="2625050"/>
            <a:chOff x="4486183" y="1883222"/>
            <a:chExt cx="3219634" cy="2625050"/>
          </a:xfrm>
        </p:grpSpPr>
        <p:grpSp>
          <p:nvGrpSpPr>
            <p:cNvPr id="123" name="Google Shape;123;p3"/>
            <p:cNvGrpSpPr/>
            <p:nvPr/>
          </p:nvGrpSpPr>
          <p:grpSpPr>
            <a:xfrm>
              <a:off x="5479495" y="1883222"/>
              <a:ext cx="1233010" cy="1192468"/>
              <a:chOff x="5479495" y="1544320"/>
              <a:chExt cx="1233010" cy="1192468"/>
            </a:xfrm>
          </p:grpSpPr>
          <p:grpSp>
            <p:nvGrpSpPr>
              <p:cNvPr id="124" name="Google Shape;124;p3"/>
              <p:cNvGrpSpPr/>
              <p:nvPr/>
            </p:nvGrpSpPr>
            <p:grpSpPr>
              <a:xfrm>
                <a:off x="5593080" y="1544320"/>
                <a:ext cx="1005840" cy="894080"/>
                <a:chOff x="5595620" y="1544320"/>
                <a:chExt cx="812800" cy="914400"/>
              </a:xfrm>
            </p:grpSpPr>
            <p:sp>
              <p:nvSpPr>
                <p:cNvPr id="125" name="Google Shape;125;p3"/>
                <p:cNvSpPr/>
                <p:nvPr/>
              </p:nvSpPr>
              <p:spPr>
                <a:xfrm>
                  <a:off x="5595620" y="2148840"/>
                  <a:ext cx="162560" cy="30988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26" name="Google Shape;126;p3"/>
                <p:cNvSpPr/>
                <p:nvPr/>
              </p:nvSpPr>
              <p:spPr>
                <a:xfrm>
                  <a:off x="5758180" y="1849120"/>
                  <a:ext cx="162560" cy="6096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5920740" y="1544320"/>
                  <a:ext cx="162560" cy="914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6083300" y="1993900"/>
                  <a:ext cx="162560" cy="46482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6245860" y="1849120"/>
                  <a:ext cx="162560" cy="609600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sp>
            <p:nvSpPr>
              <p:cNvPr id="130" name="Google Shape;130;p3"/>
              <p:cNvSpPr/>
              <p:nvPr/>
            </p:nvSpPr>
            <p:spPr>
              <a:xfrm>
                <a:off x="5479495" y="1688729"/>
                <a:ext cx="1233010" cy="1048059"/>
              </a:xfrm>
              <a:custGeom>
                <a:rect b="b" l="l" r="r" t="t"/>
                <a:pathLst>
                  <a:path extrusionOk="0" h="1048059" w="1233010">
                    <a:moveTo>
                      <a:pt x="61651" y="0"/>
                    </a:moveTo>
                    <a:lnTo>
                      <a:pt x="492045" y="0"/>
                    </a:lnTo>
                    <a:lnTo>
                      <a:pt x="492045" y="92476"/>
                    </a:lnTo>
                    <a:lnTo>
                      <a:pt x="92476" y="92476"/>
                    </a:lnTo>
                    <a:lnTo>
                      <a:pt x="92476" y="770631"/>
                    </a:lnTo>
                    <a:lnTo>
                      <a:pt x="1140534" y="770631"/>
                    </a:lnTo>
                    <a:lnTo>
                      <a:pt x="1140534" y="92476"/>
                    </a:lnTo>
                    <a:lnTo>
                      <a:pt x="740965" y="92476"/>
                    </a:lnTo>
                    <a:lnTo>
                      <a:pt x="740965" y="0"/>
                    </a:lnTo>
                    <a:lnTo>
                      <a:pt x="1171360" y="0"/>
                    </a:lnTo>
                    <a:cubicBezTo>
                      <a:pt x="1205267" y="0"/>
                      <a:pt x="1233010" y="27743"/>
                      <a:pt x="1233010" y="61651"/>
                    </a:cubicBezTo>
                    <a:lnTo>
                      <a:pt x="1233010" y="801457"/>
                    </a:lnTo>
                    <a:cubicBezTo>
                      <a:pt x="1233010" y="835364"/>
                      <a:pt x="1205267" y="863107"/>
                      <a:pt x="1171360" y="863107"/>
                    </a:cubicBezTo>
                    <a:lnTo>
                      <a:pt x="739806" y="863107"/>
                    </a:lnTo>
                    <a:lnTo>
                      <a:pt x="739806" y="955583"/>
                    </a:lnTo>
                    <a:lnTo>
                      <a:pt x="893932" y="955583"/>
                    </a:lnTo>
                    <a:lnTo>
                      <a:pt x="893932" y="1048059"/>
                    </a:lnTo>
                    <a:lnTo>
                      <a:pt x="339078" y="1048059"/>
                    </a:lnTo>
                    <a:lnTo>
                      <a:pt x="339078" y="955583"/>
                    </a:lnTo>
                    <a:lnTo>
                      <a:pt x="493204" y="955583"/>
                    </a:lnTo>
                    <a:lnTo>
                      <a:pt x="493204" y="863107"/>
                    </a:lnTo>
                    <a:lnTo>
                      <a:pt x="61651" y="863107"/>
                    </a:lnTo>
                    <a:cubicBezTo>
                      <a:pt x="27743" y="863107"/>
                      <a:pt x="0" y="835364"/>
                      <a:pt x="0" y="801457"/>
                    </a:cubicBezTo>
                    <a:lnTo>
                      <a:pt x="0" y="61651"/>
                    </a:lnTo>
                    <a:cubicBezTo>
                      <a:pt x="0" y="27743"/>
                      <a:pt x="27743" y="0"/>
                      <a:pt x="61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31" name="Google Shape;131;p3"/>
            <p:cNvGrpSpPr/>
            <p:nvPr/>
          </p:nvGrpSpPr>
          <p:grpSpPr>
            <a:xfrm flipH="1" rot="10800000">
              <a:off x="5913122" y="4454086"/>
              <a:ext cx="365758" cy="54186"/>
              <a:chOff x="5210175" y="4693993"/>
              <a:chExt cx="308609" cy="45719"/>
            </a:xfrm>
          </p:grpSpPr>
          <p:sp>
            <p:nvSpPr>
              <p:cNvPr id="132" name="Google Shape;132;p3"/>
              <p:cNvSpPr/>
              <p:nvPr/>
            </p:nvSpPr>
            <p:spPr>
              <a:xfrm>
                <a:off x="5210175" y="4693993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5297805" y="4693993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5385435" y="4693993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473065" y="4693993"/>
                <a:ext cx="45719" cy="45719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136" name="Google Shape;136;p3"/>
            <p:cNvSpPr txBox="1"/>
            <p:nvPr/>
          </p:nvSpPr>
          <p:spPr>
            <a:xfrm>
              <a:off x="4486183" y="3100841"/>
              <a:ext cx="3219634" cy="12618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pt-BR" sz="3600" u="none" cap="none" strike="noStrike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Organograma</a:t>
              </a:r>
              <a:endParaRPr/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pt-BR" sz="4000" u="none" cap="none" strike="noStrike">
                  <a:solidFill>
                    <a:schemeClr val="dk1"/>
                  </a:solidFill>
                  <a:latin typeface="Raleway Black"/>
                  <a:ea typeface="Raleway Black"/>
                  <a:cs typeface="Raleway Black"/>
                  <a:sym typeface="Raleway Black"/>
                </a:rPr>
                <a:t>Empresarial</a:t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blipFill rotWithShape="1">
            <a:blip r:embed="rId3">
              <a:alphaModFix amt="20000"/>
            </a:blip>
            <a:stretch>
              <a:fillRect b="0" l="-24998" r="-24998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" name="Google Shape;142;p4"/>
          <p:cNvSpPr/>
          <p:nvPr/>
        </p:nvSpPr>
        <p:spPr>
          <a:xfrm>
            <a:off x="5638800" y="0"/>
            <a:ext cx="914400" cy="6858000"/>
          </a:xfrm>
          <a:prstGeom prst="flowChartInputOutpu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43" name="Google Shape;143;p4"/>
          <p:cNvGrpSpPr/>
          <p:nvPr/>
        </p:nvGrpSpPr>
        <p:grpSpPr>
          <a:xfrm>
            <a:off x="6787562" y="431625"/>
            <a:ext cx="5170075" cy="5994749"/>
            <a:chOff x="6787562" y="431625"/>
            <a:chExt cx="5170075" cy="5994749"/>
          </a:xfrm>
        </p:grpSpPr>
        <p:pic>
          <p:nvPicPr>
            <p:cNvPr id="144" name="Google Shape;144;p4">
              <a:hlinkClick action="ppaction://hlinksldjump" r:id="rId4"/>
            </p:cNvPr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787562" y="431625"/>
              <a:ext cx="2537460" cy="1427321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9525">
              <a:solidFill>
                <a:srgbClr val="D3D3D3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45" name="Google Shape;145;p4">
              <a:hlinkClick action="ppaction://hlinksldjump" r:id="rId7"/>
            </p:cNvPr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9420177" y="431625"/>
              <a:ext cx="2537460" cy="1427321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9525">
              <a:solidFill>
                <a:srgbClr val="D3D3D3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46" name="Google Shape;146;p4">
              <a:hlinkClick action="ppaction://hlinksldjump" r:id="rId9"/>
            </p:cNvPr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6787562" y="1954101"/>
              <a:ext cx="2537460" cy="1427321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9525">
              <a:solidFill>
                <a:srgbClr val="D3D3D3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47" name="Google Shape;147;p4">
              <a:hlinkClick action="ppaction://hlinksldjump" r:id="rId11"/>
            </p:cNvPr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9420177" y="1954101"/>
              <a:ext cx="2537460" cy="1427321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9525">
              <a:solidFill>
                <a:srgbClr val="D3D3D3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48" name="Google Shape;148;p4">
              <a:hlinkClick action="ppaction://hlinksldjump" r:id="rId13"/>
            </p:cNvPr>
            <p:cNvPicPr preferRelativeResize="0"/>
            <p:nvPr/>
          </p:nvPicPr>
          <p:blipFill rotWithShape="1">
            <a:blip r:embed="rId14">
              <a:alphaModFix/>
            </a:blip>
            <a:srcRect b="0" l="0" r="0" t="0"/>
            <a:stretch/>
          </p:blipFill>
          <p:spPr>
            <a:xfrm>
              <a:off x="6787562" y="3476577"/>
              <a:ext cx="2537460" cy="1427321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9525">
              <a:solidFill>
                <a:srgbClr val="D3D3D3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49" name="Google Shape;149;p4">
              <a:hlinkClick action="ppaction://hlinksldjump" r:id="rId15"/>
            </p:cNvPr>
            <p:cNvPicPr preferRelativeResize="0"/>
            <p:nvPr/>
          </p:nvPicPr>
          <p:blipFill rotWithShape="1">
            <a:blip r:embed="rId16">
              <a:alphaModFix/>
            </a:blip>
            <a:srcRect b="0" l="0" r="0" t="0"/>
            <a:stretch/>
          </p:blipFill>
          <p:spPr>
            <a:xfrm>
              <a:off x="9420177" y="3476577"/>
              <a:ext cx="2537460" cy="1427321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9525">
              <a:solidFill>
                <a:srgbClr val="D3D3D3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50" name="Google Shape;150;p4">
              <a:hlinkClick action="ppaction://hlinksldjump" r:id="rId17"/>
            </p:cNvPr>
            <p:cNvPicPr preferRelativeResize="0"/>
            <p:nvPr/>
          </p:nvPicPr>
          <p:blipFill rotWithShape="1">
            <a:blip r:embed="rId18">
              <a:alphaModFix/>
            </a:blip>
            <a:srcRect b="0" l="0" r="0" t="0"/>
            <a:stretch/>
          </p:blipFill>
          <p:spPr>
            <a:xfrm>
              <a:off x="6787562" y="4999053"/>
              <a:ext cx="2537460" cy="1427321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9525">
              <a:solidFill>
                <a:srgbClr val="D3D3D3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51" name="Google Shape;151;p4">
              <a:hlinkClick action="ppaction://hlinksldjump" r:id="rId19"/>
            </p:cNvPr>
            <p:cNvPicPr preferRelativeResize="0"/>
            <p:nvPr/>
          </p:nvPicPr>
          <p:blipFill rotWithShape="1">
            <a:blip r:embed="rId20">
              <a:alphaModFix/>
            </a:blip>
            <a:srcRect b="0" l="0" r="0" t="0"/>
            <a:stretch/>
          </p:blipFill>
          <p:spPr>
            <a:xfrm>
              <a:off x="9420177" y="4999053"/>
              <a:ext cx="2537460" cy="1427321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9525">
              <a:solidFill>
                <a:srgbClr val="D3D3D3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grpSp>
        <p:nvGrpSpPr>
          <p:cNvPr id="152" name="Google Shape;152;p4"/>
          <p:cNvGrpSpPr/>
          <p:nvPr/>
        </p:nvGrpSpPr>
        <p:grpSpPr>
          <a:xfrm>
            <a:off x="1265463" y="1883222"/>
            <a:ext cx="3219634" cy="2625050"/>
            <a:chOff x="4486183" y="1883222"/>
            <a:chExt cx="3219634" cy="2625050"/>
          </a:xfrm>
        </p:grpSpPr>
        <p:grpSp>
          <p:nvGrpSpPr>
            <p:cNvPr id="153" name="Google Shape;153;p4"/>
            <p:cNvGrpSpPr/>
            <p:nvPr/>
          </p:nvGrpSpPr>
          <p:grpSpPr>
            <a:xfrm>
              <a:off x="5479495" y="1883222"/>
              <a:ext cx="1233010" cy="1192468"/>
              <a:chOff x="5479495" y="1544320"/>
              <a:chExt cx="1233010" cy="1192468"/>
            </a:xfrm>
          </p:grpSpPr>
          <p:grpSp>
            <p:nvGrpSpPr>
              <p:cNvPr id="154" name="Google Shape;154;p4"/>
              <p:cNvGrpSpPr/>
              <p:nvPr/>
            </p:nvGrpSpPr>
            <p:grpSpPr>
              <a:xfrm>
                <a:off x="5593080" y="1544320"/>
                <a:ext cx="1005840" cy="894080"/>
                <a:chOff x="5595620" y="1544320"/>
                <a:chExt cx="812800" cy="914400"/>
              </a:xfrm>
            </p:grpSpPr>
            <p:sp>
              <p:nvSpPr>
                <p:cNvPr id="155" name="Google Shape;155;p4"/>
                <p:cNvSpPr/>
                <p:nvPr/>
              </p:nvSpPr>
              <p:spPr>
                <a:xfrm>
                  <a:off x="5595620" y="2148840"/>
                  <a:ext cx="162560" cy="30988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6" name="Google Shape;156;p4"/>
                <p:cNvSpPr/>
                <p:nvPr/>
              </p:nvSpPr>
              <p:spPr>
                <a:xfrm>
                  <a:off x="5758180" y="1849120"/>
                  <a:ext cx="162560" cy="6096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7" name="Google Shape;157;p4"/>
                <p:cNvSpPr/>
                <p:nvPr/>
              </p:nvSpPr>
              <p:spPr>
                <a:xfrm>
                  <a:off x="5920740" y="1544320"/>
                  <a:ext cx="162560" cy="9144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8" name="Google Shape;158;p4"/>
                <p:cNvSpPr/>
                <p:nvPr/>
              </p:nvSpPr>
              <p:spPr>
                <a:xfrm>
                  <a:off x="6083300" y="1993900"/>
                  <a:ext cx="162560" cy="46482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59" name="Google Shape;159;p4"/>
                <p:cNvSpPr/>
                <p:nvPr/>
              </p:nvSpPr>
              <p:spPr>
                <a:xfrm>
                  <a:off x="6245860" y="1849120"/>
                  <a:ext cx="162560" cy="609600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sp>
            <p:nvSpPr>
              <p:cNvPr id="160" name="Google Shape;160;p4"/>
              <p:cNvSpPr/>
              <p:nvPr/>
            </p:nvSpPr>
            <p:spPr>
              <a:xfrm>
                <a:off x="5479495" y="1688729"/>
                <a:ext cx="1233010" cy="1048059"/>
              </a:xfrm>
              <a:custGeom>
                <a:rect b="b" l="l" r="r" t="t"/>
                <a:pathLst>
                  <a:path extrusionOk="0" h="1048059" w="1233010">
                    <a:moveTo>
                      <a:pt x="61651" y="0"/>
                    </a:moveTo>
                    <a:lnTo>
                      <a:pt x="492045" y="0"/>
                    </a:lnTo>
                    <a:lnTo>
                      <a:pt x="492045" y="92476"/>
                    </a:lnTo>
                    <a:lnTo>
                      <a:pt x="92476" y="92476"/>
                    </a:lnTo>
                    <a:lnTo>
                      <a:pt x="92476" y="770631"/>
                    </a:lnTo>
                    <a:lnTo>
                      <a:pt x="1140534" y="770631"/>
                    </a:lnTo>
                    <a:lnTo>
                      <a:pt x="1140534" y="92476"/>
                    </a:lnTo>
                    <a:lnTo>
                      <a:pt x="740965" y="92476"/>
                    </a:lnTo>
                    <a:lnTo>
                      <a:pt x="740965" y="0"/>
                    </a:lnTo>
                    <a:lnTo>
                      <a:pt x="1171360" y="0"/>
                    </a:lnTo>
                    <a:cubicBezTo>
                      <a:pt x="1205267" y="0"/>
                      <a:pt x="1233010" y="27743"/>
                      <a:pt x="1233010" y="61651"/>
                    </a:cubicBezTo>
                    <a:lnTo>
                      <a:pt x="1233010" y="801457"/>
                    </a:lnTo>
                    <a:cubicBezTo>
                      <a:pt x="1233010" y="835364"/>
                      <a:pt x="1205267" y="863107"/>
                      <a:pt x="1171360" y="863107"/>
                    </a:cubicBezTo>
                    <a:lnTo>
                      <a:pt x="739806" y="863107"/>
                    </a:lnTo>
                    <a:lnTo>
                      <a:pt x="739806" y="955583"/>
                    </a:lnTo>
                    <a:lnTo>
                      <a:pt x="893932" y="955583"/>
                    </a:lnTo>
                    <a:lnTo>
                      <a:pt x="893932" y="1048059"/>
                    </a:lnTo>
                    <a:lnTo>
                      <a:pt x="339078" y="1048059"/>
                    </a:lnTo>
                    <a:lnTo>
                      <a:pt x="339078" y="955583"/>
                    </a:lnTo>
                    <a:lnTo>
                      <a:pt x="493204" y="955583"/>
                    </a:lnTo>
                    <a:lnTo>
                      <a:pt x="493204" y="863107"/>
                    </a:lnTo>
                    <a:lnTo>
                      <a:pt x="61651" y="863107"/>
                    </a:lnTo>
                    <a:cubicBezTo>
                      <a:pt x="27743" y="863107"/>
                      <a:pt x="0" y="835364"/>
                      <a:pt x="0" y="801457"/>
                    </a:cubicBezTo>
                    <a:lnTo>
                      <a:pt x="0" y="61651"/>
                    </a:lnTo>
                    <a:cubicBezTo>
                      <a:pt x="0" y="27743"/>
                      <a:pt x="27743" y="0"/>
                      <a:pt x="61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 flipH="1" rot="10800000">
              <a:off x="5913122" y="4454086"/>
              <a:ext cx="365758" cy="54186"/>
              <a:chOff x="5210175" y="4693993"/>
              <a:chExt cx="308609" cy="45719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210175" y="4693993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297805" y="4693993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385435" y="4693993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5473065" y="4693993"/>
                <a:ext cx="45719" cy="45719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166" name="Google Shape;166;p4"/>
            <p:cNvSpPr txBox="1"/>
            <p:nvPr/>
          </p:nvSpPr>
          <p:spPr>
            <a:xfrm>
              <a:off x="4486183" y="3100841"/>
              <a:ext cx="3219634" cy="12618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pt-BR" sz="3600" u="none" cap="none" strike="noStrike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Organograma</a:t>
              </a:r>
              <a:endParaRPr/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pt-BR" sz="4000" u="none" cap="none" strike="noStrike">
                  <a:solidFill>
                    <a:schemeClr val="dk1"/>
                  </a:solidFill>
                  <a:latin typeface="Raleway Black"/>
                  <a:ea typeface="Raleway Black"/>
                  <a:cs typeface="Raleway Black"/>
                  <a:sym typeface="Raleway Black"/>
                </a:rPr>
                <a:t>Empresarial</a:t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"/>
          <p:cNvSpPr/>
          <p:nvPr/>
        </p:nvSpPr>
        <p:spPr>
          <a:xfrm>
            <a:off x="4673064" y="299381"/>
            <a:ext cx="4512264" cy="606108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511326" y="426702"/>
            <a:ext cx="4835740" cy="606108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55577" y="530874"/>
            <a:ext cx="5147238" cy="606108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3611880" y="1163320"/>
            <a:ext cx="1065608" cy="5494020"/>
          </a:xfrm>
          <a:custGeom>
            <a:rect b="b" l="l" r="r" t="t"/>
            <a:pathLst>
              <a:path extrusionOk="0" h="5494020" w="1065608">
                <a:moveTo>
                  <a:pt x="0" y="0"/>
                </a:moveTo>
                <a:cubicBezTo>
                  <a:pt x="679873" y="679873"/>
                  <a:pt x="1064760" y="1837690"/>
                  <a:pt x="1065607" y="2753360"/>
                </a:cubicBezTo>
                <a:cubicBezTo>
                  <a:pt x="1066454" y="3669030"/>
                  <a:pt x="684953" y="4814147"/>
                  <a:pt x="5080" y="5494020"/>
                </a:cubicBezTo>
              </a:path>
            </a:pathLst>
          </a:cu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75" name="Google Shape;175;p5"/>
          <p:cNvGrpSpPr/>
          <p:nvPr/>
        </p:nvGrpSpPr>
        <p:grpSpPr>
          <a:xfrm>
            <a:off x="3799359" y="1708052"/>
            <a:ext cx="7338479" cy="914400"/>
            <a:chOff x="3799359" y="1708052"/>
            <a:chExt cx="7338479" cy="914400"/>
          </a:xfrm>
        </p:grpSpPr>
        <p:sp>
          <p:nvSpPr>
            <p:cNvPr id="176" name="Google Shape;176;p5"/>
            <p:cNvSpPr/>
            <p:nvPr/>
          </p:nvSpPr>
          <p:spPr>
            <a:xfrm>
              <a:off x="3799359" y="1708052"/>
              <a:ext cx="6237067" cy="914399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3834194" y="1733362"/>
              <a:ext cx="863780" cy="86378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10223438" y="1708052"/>
              <a:ext cx="914400" cy="914400"/>
            </a:xfrm>
            <a:prstGeom prst="ellipse">
              <a:avLst/>
            </a:prstGeom>
            <a:gradFill>
              <a:gsLst>
                <a:gs pos="0">
                  <a:srgbClr val="2B5C77"/>
                </a:gs>
                <a:gs pos="48000">
                  <a:srgbClr val="438DB8"/>
                </a:gs>
                <a:gs pos="100000">
                  <a:srgbClr val="89B8D4"/>
                </a:gs>
              </a:gsLst>
              <a:path path="circle">
                <a:fillToRect b="100%" r="100%"/>
              </a:path>
              <a:tileRect l="-100%" t="-100%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descr="Usuários com preenchimento sólido" id="179" name="Google Shape;179;p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889983" y="1789152"/>
              <a:ext cx="752202" cy="7521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Web design com preenchimento sólido" id="180" name="Google Shape;180;p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410453" y="1895063"/>
              <a:ext cx="540372" cy="54037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Google Shape;181;p5"/>
            <p:cNvSpPr txBox="1"/>
            <p:nvPr/>
          </p:nvSpPr>
          <p:spPr>
            <a:xfrm>
              <a:off x="4758628" y="1980585"/>
              <a:ext cx="142737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pt-BR" sz="1800" u="none" cap="none" strike="noStrike">
                  <a:solidFill>
                    <a:srgbClr val="306786"/>
                  </a:solidFill>
                  <a:latin typeface="Open Sans"/>
                  <a:ea typeface="Open Sans"/>
                  <a:cs typeface="Open Sans"/>
                  <a:sym typeface="Open Sans"/>
                </a:rPr>
                <a:t>TÍTULO AQUI</a:t>
              </a:r>
              <a:endParaRPr/>
            </a:p>
          </p:txBody>
        </p:sp>
        <p:sp>
          <p:nvSpPr>
            <p:cNvPr id="182" name="Google Shape;182;p5"/>
            <p:cNvSpPr txBox="1"/>
            <p:nvPr/>
          </p:nvSpPr>
          <p:spPr>
            <a:xfrm>
              <a:off x="6246660" y="1903641"/>
              <a:ext cx="34971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Lorem ipsum dolor sit amet, consectetuer adipiscing elit. Maecenas porttitor.</a:t>
              </a:r>
              <a:endParaRPr/>
            </a:p>
          </p:txBody>
        </p:sp>
      </p:grpSp>
      <p:grpSp>
        <p:nvGrpSpPr>
          <p:cNvPr id="183" name="Google Shape;183;p5"/>
          <p:cNvGrpSpPr/>
          <p:nvPr/>
        </p:nvGrpSpPr>
        <p:grpSpPr>
          <a:xfrm>
            <a:off x="3841550" y="5210908"/>
            <a:ext cx="7338479" cy="914400"/>
            <a:chOff x="3841550" y="5210908"/>
            <a:chExt cx="7338479" cy="914400"/>
          </a:xfrm>
        </p:grpSpPr>
        <p:sp>
          <p:nvSpPr>
            <p:cNvPr id="184" name="Google Shape;184;p5"/>
            <p:cNvSpPr/>
            <p:nvPr/>
          </p:nvSpPr>
          <p:spPr>
            <a:xfrm>
              <a:off x="3841550" y="5210908"/>
              <a:ext cx="6237067" cy="914399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3876385" y="5236218"/>
              <a:ext cx="863780" cy="86378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10265629" y="5210908"/>
              <a:ext cx="914400" cy="914400"/>
            </a:xfrm>
            <a:prstGeom prst="ellipse">
              <a:avLst/>
            </a:prstGeom>
            <a:gradFill>
              <a:gsLst>
                <a:gs pos="0">
                  <a:srgbClr val="AD8400"/>
                </a:gs>
                <a:gs pos="48000">
                  <a:srgbClr val="FEC40D"/>
                </a:gs>
                <a:gs pos="100000">
                  <a:srgbClr val="FFDA67"/>
                </a:gs>
              </a:gsLst>
              <a:lin ang="2700000" scaled="0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descr="Usuários com preenchimento sólido" id="187" name="Google Shape;187;p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32174" y="5292008"/>
              <a:ext cx="752202" cy="7521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8" name="Google Shape;188;p5"/>
            <p:cNvSpPr txBox="1"/>
            <p:nvPr/>
          </p:nvSpPr>
          <p:spPr>
            <a:xfrm>
              <a:off x="4800819" y="5483441"/>
              <a:ext cx="142737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rgbClr val="C29400"/>
                  </a:solidFill>
                  <a:latin typeface="Open Sans"/>
                  <a:ea typeface="Open Sans"/>
                  <a:cs typeface="Open Sans"/>
                  <a:sym typeface="Open Sans"/>
                </a:rPr>
                <a:t>TÍTULO AQUI</a:t>
              </a:r>
              <a:endParaRPr/>
            </a:p>
          </p:txBody>
        </p:sp>
        <p:sp>
          <p:nvSpPr>
            <p:cNvPr id="189" name="Google Shape;189;p5"/>
            <p:cNvSpPr txBox="1"/>
            <p:nvPr/>
          </p:nvSpPr>
          <p:spPr>
            <a:xfrm>
              <a:off x="6288851" y="5406497"/>
              <a:ext cx="34971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Lorem ipsum dolor sit amet, consectetuer adipiscing elit. Maecenas porttitor.</a:t>
              </a:r>
              <a:endParaRPr/>
            </a:p>
          </p:txBody>
        </p:sp>
        <p:pic>
          <p:nvPicPr>
            <p:cNvPr descr="Gráfico de barras com tendência ascendente com preenchimento sólido" id="190" name="Google Shape;190;p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0452644" y="5397922"/>
              <a:ext cx="540372" cy="54037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1" name="Google Shape;191;p5"/>
          <p:cNvGrpSpPr/>
          <p:nvPr/>
        </p:nvGrpSpPr>
        <p:grpSpPr>
          <a:xfrm>
            <a:off x="4170734" y="4043290"/>
            <a:ext cx="7338479" cy="914400"/>
            <a:chOff x="4170734" y="4043290"/>
            <a:chExt cx="7338479" cy="914400"/>
          </a:xfrm>
        </p:grpSpPr>
        <p:sp>
          <p:nvSpPr>
            <p:cNvPr id="192" name="Google Shape;192;p5"/>
            <p:cNvSpPr/>
            <p:nvPr/>
          </p:nvSpPr>
          <p:spPr>
            <a:xfrm>
              <a:off x="4170734" y="4043290"/>
              <a:ext cx="6237067" cy="914399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4205569" y="4068600"/>
              <a:ext cx="863780" cy="86378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10594813" y="4043290"/>
              <a:ext cx="914400" cy="914400"/>
            </a:xfrm>
            <a:prstGeom prst="ellipse">
              <a:avLst/>
            </a:prstGeom>
            <a:gradFill>
              <a:gsLst>
                <a:gs pos="0">
                  <a:srgbClr val="A46100"/>
                </a:gs>
                <a:gs pos="48000">
                  <a:srgbClr val="FD9600"/>
                </a:gs>
                <a:gs pos="100000">
                  <a:srgbClr val="FFBE5F"/>
                </a:gs>
              </a:gsLst>
              <a:lin ang="2700000" scaled="0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descr="Usuários com preenchimento sólido" id="195" name="Google Shape;195;p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261358" y="4124390"/>
              <a:ext cx="752202" cy="7521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6" name="Google Shape;196;p5"/>
            <p:cNvSpPr txBox="1"/>
            <p:nvPr/>
          </p:nvSpPr>
          <p:spPr>
            <a:xfrm>
              <a:off x="5130003" y="4315823"/>
              <a:ext cx="142737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rgbClr val="B86D00"/>
                  </a:solidFill>
                  <a:latin typeface="Open Sans"/>
                  <a:ea typeface="Open Sans"/>
                  <a:cs typeface="Open Sans"/>
                  <a:sym typeface="Open Sans"/>
                </a:rPr>
                <a:t>TÍTULO AQUI</a:t>
              </a:r>
              <a:endParaRPr/>
            </a:p>
          </p:txBody>
        </p:sp>
        <p:sp>
          <p:nvSpPr>
            <p:cNvPr id="197" name="Google Shape;197;p5"/>
            <p:cNvSpPr txBox="1"/>
            <p:nvPr/>
          </p:nvSpPr>
          <p:spPr>
            <a:xfrm>
              <a:off x="6618035" y="4238879"/>
              <a:ext cx="34971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Lorem ipsum dolor sit amet, consectetuer adipiscing elit. Maecenas porttitor.</a:t>
              </a:r>
              <a:endParaRPr/>
            </a:p>
          </p:txBody>
        </p:sp>
        <p:pic>
          <p:nvPicPr>
            <p:cNvPr descr="Apresentação com lista de verificação com preenchimento sólido" id="198" name="Google Shape;198;p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0781828" y="4230304"/>
              <a:ext cx="540372" cy="54037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9" name="Google Shape;199;p5"/>
          <p:cNvGrpSpPr/>
          <p:nvPr/>
        </p:nvGrpSpPr>
        <p:grpSpPr>
          <a:xfrm>
            <a:off x="4152446" y="2875671"/>
            <a:ext cx="7338479" cy="914400"/>
            <a:chOff x="4152446" y="2875671"/>
            <a:chExt cx="7338479" cy="914400"/>
          </a:xfrm>
        </p:grpSpPr>
        <p:sp>
          <p:nvSpPr>
            <p:cNvPr id="200" name="Google Shape;200;p5"/>
            <p:cNvSpPr/>
            <p:nvPr/>
          </p:nvSpPr>
          <p:spPr>
            <a:xfrm>
              <a:off x="4152446" y="2875671"/>
              <a:ext cx="6237067" cy="914399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4187281" y="2900981"/>
              <a:ext cx="863780" cy="86378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10576525" y="2875671"/>
              <a:ext cx="914400" cy="914400"/>
            </a:xfrm>
            <a:prstGeom prst="ellipse">
              <a:avLst/>
            </a:prstGeom>
            <a:gradFill>
              <a:gsLst>
                <a:gs pos="0">
                  <a:srgbClr val="6F7A1A"/>
                </a:gs>
                <a:gs pos="48000">
                  <a:srgbClr val="ACBD27"/>
                </a:gs>
                <a:gs pos="100000">
                  <a:srgbClr val="D3E06F"/>
                </a:gs>
              </a:gsLst>
              <a:lin ang="2700000" scaled="0"/>
            </a:gradFill>
            <a:ln cap="flat" cmpd="sng" w="2540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descr="Usuários com preenchimento sólido" id="203" name="Google Shape;203;p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243070" y="2956771"/>
              <a:ext cx="752202" cy="7521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4" name="Google Shape;204;p5"/>
            <p:cNvSpPr txBox="1"/>
            <p:nvPr/>
          </p:nvSpPr>
          <p:spPr>
            <a:xfrm>
              <a:off x="5111715" y="3148204"/>
              <a:ext cx="142737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rgbClr val="7C891D"/>
                  </a:solidFill>
                  <a:latin typeface="Open Sans"/>
                  <a:ea typeface="Open Sans"/>
                  <a:cs typeface="Open Sans"/>
                  <a:sym typeface="Open Sans"/>
                </a:rPr>
                <a:t>TÍTULO AQUI</a:t>
              </a:r>
              <a:endParaRPr/>
            </a:p>
          </p:txBody>
        </p:sp>
        <p:sp>
          <p:nvSpPr>
            <p:cNvPr id="205" name="Google Shape;205;p5"/>
            <p:cNvSpPr txBox="1"/>
            <p:nvPr/>
          </p:nvSpPr>
          <p:spPr>
            <a:xfrm>
              <a:off x="6599747" y="3071260"/>
              <a:ext cx="34971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Lorem ipsum dolor sit amet, consectetuer adipiscing elit. Maecenas porttitor.</a:t>
              </a:r>
              <a:endParaRPr/>
            </a:p>
          </p:txBody>
        </p:sp>
        <p:pic>
          <p:nvPicPr>
            <p:cNvPr descr="Tabela com preenchimento sólido" id="206" name="Google Shape;206;p5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0763539" y="3062685"/>
              <a:ext cx="540374" cy="54037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7" name="Google Shape;207;p5"/>
          <p:cNvSpPr txBox="1"/>
          <p:nvPr>
            <p:ph type="title"/>
          </p:nvPr>
        </p:nvSpPr>
        <p:spPr>
          <a:xfrm>
            <a:off x="4733139" y="582613"/>
            <a:ext cx="4392115" cy="6061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Black"/>
              <a:buNone/>
            </a:pPr>
            <a:r>
              <a:rPr lang="pt-BR"/>
              <a:t>DEPARTAMENTOS</a:t>
            </a:r>
            <a:endParaRPr/>
          </a:p>
        </p:txBody>
      </p:sp>
      <p:sp>
        <p:nvSpPr>
          <p:cNvPr id="208" name="Google Shape;208;p5"/>
          <p:cNvSpPr/>
          <p:nvPr/>
        </p:nvSpPr>
        <p:spPr>
          <a:xfrm>
            <a:off x="-2103120" y="1209040"/>
            <a:ext cx="5415280" cy="5415280"/>
          </a:xfrm>
          <a:prstGeom prst="ellipse">
            <a:avLst/>
          </a:prstGeom>
          <a:blipFill rotWithShape="1">
            <a:blip r:embed="rId8">
              <a:alphaModFix/>
            </a:blip>
            <a:stretch>
              <a:fillRect b="0" l="-28780" r="-4549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9" name="Google Shape;209;p5"/>
          <p:cNvSpPr/>
          <p:nvPr/>
        </p:nvSpPr>
        <p:spPr>
          <a:xfrm>
            <a:off x="-2367280" y="944880"/>
            <a:ext cx="5943600" cy="5943600"/>
          </a:xfrm>
          <a:prstGeom prst="ellipse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6"/>
          <p:cNvSpPr/>
          <p:nvPr/>
        </p:nvSpPr>
        <p:spPr>
          <a:xfrm>
            <a:off x="3839868" y="299381"/>
            <a:ext cx="4512264" cy="606108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5" name="Google Shape;215;p6"/>
          <p:cNvSpPr/>
          <p:nvPr/>
        </p:nvSpPr>
        <p:spPr>
          <a:xfrm>
            <a:off x="3678130" y="426702"/>
            <a:ext cx="4835740" cy="606108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6" name="Google Shape;216;p6"/>
          <p:cNvSpPr/>
          <p:nvPr/>
        </p:nvSpPr>
        <p:spPr>
          <a:xfrm>
            <a:off x="3522381" y="530874"/>
            <a:ext cx="5147238" cy="606108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7" name="Google Shape;217;p6"/>
          <p:cNvSpPr txBox="1"/>
          <p:nvPr>
            <p:ph type="title"/>
          </p:nvPr>
        </p:nvSpPr>
        <p:spPr>
          <a:xfrm>
            <a:off x="3314700" y="582613"/>
            <a:ext cx="5562600" cy="6061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Black"/>
              <a:buNone/>
            </a:pPr>
            <a:r>
              <a:rPr lang="pt-BR"/>
              <a:t>EQUIPE 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SETOR 1</a:t>
            </a:r>
            <a:endParaRPr/>
          </a:p>
        </p:txBody>
      </p:sp>
      <p:grpSp>
        <p:nvGrpSpPr>
          <p:cNvPr id="218" name="Google Shape;218;p6"/>
          <p:cNvGrpSpPr/>
          <p:nvPr/>
        </p:nvGrpSpPr>
        <p:grpSpPr>
          <a:xfrm>
            <a:off x="3382353" y="1760182"/>
            <a:ext cx="2529992" cy="3683831"/>
            <a:chOff x="3382353" y="1760182"/>
            <a:chExt cx="2529992" cy="3683831"/>
          </a:xfrm>
        </p:grpSpPr>
        <p:cxnSp>
          <p:nvCxnSpPr>
            <p:cNvPr id="219" name="Google Shape;219;p6"/>
            <p:cNvCxnSpPr>
              <a:stCxn id="220" idx="2"/>
              <a:endCxn id="221" idx="0"/>
            </p:cNvCxnSpPr>
            <p:nvPr/>
          </p:nvCxnSpPr>
          <p:spPr>
            <a:xfrm rot="5400000">
              <a:off x="4100088" y="3687587"/>
              <a:ext cx="492900" cy="712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2" name="Google Shape;222;p6"/>
            <p:cNvCxnSpPr>
              <a:stCxn id="220" idx="2"/>
              <a:endCxn id="223" idx="0"/>
            </p:cNvCxnSpPr>
            <p:nvPr/>
          </p:nvCxnSpPr>
          <p:spPr>
            <a:xfrm flipH="1" rot="-5400000">
              <a:off x="4757088" y="3743087"/>
              <a:ext cx="492900" cy="601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4" name="Google Shape;224;p6"/>
            <p:cNvCxnSpPr>
              <a:stCxn id="225" idx="4"/>
              <a:endCxn id="220" idx="0"/>
            </p:cNvCxnSpPr>
            <p:nvPr/>
          </p:nvCxnSpPr>
          <p:spPr>
            <a:xfrm>
              <a:off x="4702787" y="2843048"/>
              <a:ext cx="0" cy="355800"/>
            </a:xfrm>
            <a:prstGeom prst="straightConnector1">
              <a:avLst/>
            </a:prstGeom>
            <a:noFill/>
            <a:ln cap="flat" cmpd="sng" w="1905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26" name="Google Shape;226;p6"/>
            <p:cNvGrpSpPr/>
            <p:nvPr/>
          </p:nvGrpSpPr>
          <p:grpSpPr>
            <a:xfrm>
              <a:off x="3491659" y="4196894"/>
              <a:ext cx="2311381" cy="1247119"/>
              <a:chOff x="823549" y="4496902"/>
              <a:chExt cx="2311381" cy="1247119"/>
            </a:xfrm>
          </p:grpSpPr>
          <p:grpSp>
            <p:nvGrpSpPr>
              <p:cNvPr id="227" name="Google Shape;227;p6"/>
              <p:cNvGrpSpPr/>
              <p:nvPr/>
            </p:nvGrpSpPr>
            <p:grpSpPr>
              <a:xfrm>
                <a:off x="823549" y="4496902"/>
                <a:ext cx="997389" cy="1247119"/>
                <a:chOff x="1502455" y="4496902"/>
                <a:chExt cx="997389" cy="1247119"/>
              </a:xfrm>
            </p:grpSpPr>
            <p:sp>
              <p:nvSpPr>
                <p:cNvPr id="228" name="Google Shape;228;p6"/>
                <p:cNvSpPr/>
                <p:nvPr/>
              </p:nvSpPr>
              <p:spPr>
                <a:xfrm rot="10800000">
                  <a:off x="1611370" y="4496902"/>
                  <a:ext cx="389780" cy="785454"/>
                </a:xfrm>
                <a:custGeom>
                  <a:rect b="b" l="l" r="r" t="t"/>
                  <a:pathLst>
                    <a:path extrusionOk="0" h="913632" w="453389">
                      <a:moveTo>
                        <a:pt x="0" y="0"/>
                      </a:moveTo>
                      <a:lnTo>
                        <a:pt x="88331" y="8905"/>
                      </a:lnTo>
                      <a:cubicBezTo>
                        <a:pt x="296670" y="51537"/>
                        <a:pt x="453389" y="235874"/>
                        <a:pt x="453389" y="456816"/>
                      </a:cubicBezTo>
                      <a:cubicBezTo>
                        <a:pt x="453389" y="677758"/>
                        <a:pt x="296670" y="862095"/>
                        <a:pt x="88331" y="904728"/>
                      </a:cubicBezTo>
                      <a:lnTo>
                        <a:pt x="0" y="91363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6F7A1A"/>
                    </a:gs>
                    <a:gs pos="48000">
                      <a:srgbClr val="ACBD27"/>
                    </a:gs>
                    <a:gs pos="100000">
                      <a:srgbClr val="D3E06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21" name="Google Shape;221;p6"/>
                <p:cNvSpPr/>
                <p:nvPr/>
              </p:nvSpPr>
              <p:spPr>
                <a:xfrm>
                  <a:off x="1701955" y="4590434"/>
                  <a:ext cx="598391" cy="598390"/>
                </a:xfrm>
                <a:prstGeom prst="ellipse">
                  <a:avLst/>
                </a:prstGeom>
                <a:gradFill>
                  <a:gsLst>
                    <a:gs pos="0">
                      <a:srgbClr val="F2F2F2"/>
                    </a:gs>
                    <a:gs pos="100000">
                      <a:srgbClr val="BFBFBF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pic>
              <p:nvPicPr>
                <p:cNvPr descr="Funcionário de escritório com preenchimento sólido" id="229" name="Google Shape;229;p6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1799591" y="4688070"/>
                  <a:ext cx="403118" cy="40311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30" name="Google Shape;230;p6"/>
                <p:cNvSpPr txBox="1"/>
                <p:nvPr/>
              </p:nvSpPr>
              <p:spPr>
                <a:xfrm>
                  <a:off x="1502455" y="5282356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2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  <p:grpSp>
            <p:nvGrpSpPr>
              <p:cNvPr id="231" name="Google Shape;231;p6"/>
              <p:cNvGrpSpPr/>
              <p:nvPr/>
            </p:nvGrpSpPr>
            <p:grpSpPr>
              <a:xfrm>
                <a:off x="2137541" y="4496902"/>
                <a:ext cx="997389" cy="1247119"/>
                <a:chOff x="1502455" y="4496902"/>
                <a:chExt cx="997389" cy="1247119"/>
              </a:xfrm>
            </p:grpSpPr>
            <p:sp>
              <p:nvSpPr>
                <p:cNvPr id="232" name="Google Shape;232;p6"/>
                <p:cNvSpPr/>
                <p:nvPr/>
              </p:nvSpPr>
              <p:spPr>
                <a:xfrm rot="10800000">
                  <a:off x="1611370" y="4496902"/>
                  <a:ext cx="389780" cy="785454"/>
                </a:xfrm>
                <a:custGeom>
                  <a:rect b="b" l="l" r="r" t="t"/>
                  <a:pathLst>
                    <a:path extrusionOk="0" h="913632" w="453389">
                      <a:moveTo>
                        <a:pt x="0" y="0"/>
                      </a:moveTo>
                      <a:lnTo>
                        <a:pt x="88331" y="8905"/>
                      </a:lnTo>
                      <a:cubicBezTo>
                        <a:pt x="296670" y="51537"/>
                        <a:pt x="453389" y="235874"/>
                        <a:pt x="453389" y="456816"/>
                      </a:cubicBezTo>
                      <a:cubicBezTo>
                        <a:pt x="453389" y="677758"/>
                        <a:pt x="296670" y="862095"/>
                        <a:pt x="88331" y="904728"/>
                      </a:cubicBezTo>
                      <a:lnTo>
                        <a:pt x="0" y="91363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6F7A1A"/>
                    </a:gs>
                    <a:gs pos="48000">
                      <a:srgbClr val="ACBD27"/>
                    </a:gs>
                    <a:gs pos="100000">
                      <a:srgbClr val="D3E06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23" name="Google Shape;223;p6"/>
                <p:cNvSpPr/>
                <p:nvPr/>
              </p:nvSpPr>
              <p:spPr>
                <a:xfrm>
                  <a:off x="1701955" y="4590434"/>
                  <a:ext cx="598391" cy="598390"/>
                </a:xfrm>
                <a:prstGeom prst="ellipse">
                  <a:avLst/>
                </a:prstGeom>
                <a:gradFill>
                  <a:gsLst>
                    <a:gs pos="0">
                      <a:srgbClr val="F2F2F2"/>
                    </a:gs>
                    <a:gs pos="100000">
                      <a:srgbClr val="BFBFBF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pic>
              <p:nvPicPr>
                <p:cNvPr descr="Funcionário de escritório com preenchimento sólido" id="233" name="Google Shape;233;p6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1799591" y="4688070"/>
                  <a:ext cx="403118" cy="40311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34" name="Google Shape;234;p6"/>
                <p:cNvSpPr txBox="1"/>
                <p:nvPr/>
              </p:nvSpPr>
              <p:spPr>
                <a:xfrm>
                  <a:off x="1502455" y="5282356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2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</p:grpSp>
        <p:grpSp>
          <p:nvGrpSpPr>
            <p:cNvPr id="235" name="Google Shape;235;p6"/>
            <p:cNvGrpSpPr/>
            <p:nvPr/>
          </p:nvGrpSpPr>
          <p:grpSpPr>
            <a:xfrm>
              <a:off x="3382353" y="3105465"/>
              <a:ext cx="2529992" cy="785454"/>
              <a:chOff x="604938" y="3405473"/>
              <a:chExt cx="2529992" cy="785454"/>
            </a:xfrm>
          </p:grpSpPr>
          <p:sp>
            <p:nvSpPr>
              <p:cNvPr id="236" name="Google Shape;236;p6"/>
              <p:cNvSpPr/>
              <p:nvPr/>
            </p:nvSpPr>
            <p:spPr>
              <a:xfrm rot="10800000">
                <a:off x="604938" y="3405473"/>
                <a:ext cx="389780" cy="785454"/>
              </a:xfrm>
              <a:custGeom>
                <a:rect b="b" l="l" r="r" t="t"/>
                <a:pathLst>
                  <a:path extrusionOk="0" h="913632" w="453389">
                    <a:moveTo>
                      <a:pt x="0" y="0"/>
                    </a:moveTo>
                    <a:lnTo>
                      <a:pt x="88331" y="8905"/>
                    </a:lnTo>
                    <a:cubicBezTo>
                      <a:pt x="296670" y="51537"/>
                      <a:pt x="453389" y="235874"/>
                      <a:pt x="453389" y="456816"/>
                    </a:cubicBezTo>
                    <a:cubicBezTo>
                      <a:pt x="453389" y="677758"/>
                      <a:pt x="296670" y="862095"/>
                      <a:pt x="88331" y="904728"/>
                    </a:cubicBezTo>
                    <a:lnTo>
                      <a:pt x="0" y="913632"/>
                    </a:lnTo>
                    <a:close/>
                  </a:path>
                </a:pathLst>
              </a:custGeom>
              <a:gradFill>
                <a:gsLst>
                  <a:gs pos="0">
                    <a:srgbClr val="6F7A1A"/>
                  </a:gs>
                  <a:gs pos="48000">
                    <a:srgbClr val="ACBD27"/>
                  </a:gs>
                  <a:gs pos="100000">
                    <a:srgbClr val="D3E06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715815" y="3499005"/>
                <a:ext cx="2419115" cy="598390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37" name="Google Shape;237;p6"/>
              <p:cNvSpPr/>
              <p:nvPr/>
            </p:nvSpPr>
            <p:spPr>
              <a:xfrm>
                <a:off x="775922" y="3549014"/>
                <a:ext cx="498372" cy="498372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38100" rotWithShape="0" algn="ctr">
                  <a:srgbClr val="000000">
                    <a:alpha val="24705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pic>
            <p:nvPicPr>
              <p:cNvPr descr="Funcionário de escritório com preenchimento sólido" id="238" name="Google Shape;238;p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23549" y="3596639"/>
                <a:ext cx="403118" cy="40311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39" name="Google Shape;239;p6"/>
              <p:cNvSpPr txBox="1"/>
              <p:nvPr/>
            </p:nvSpPr>
            <p:spPr>
              <a:xfrm>
                <a:off x="1273884" y="3567365"/>
                <a:ext cx="99738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2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  <p:grpSp>
          <p:nvGrpSpPr>
            <p:cNvPr id="240" name="Google Shape;240;p6"/>
            <p:cNvGrpSpPr/>
            <p:nvPr/>
          </p:nvGrpSpPr>
          <p:grpSpPr>
            <a:xfrm>
              <a:off x="4161353" y="1760182"/>
              <a:ext cx="1082868" cy="1082866"/>
              <a:chOff x="1701956" y="1950376"/>
              <a:chExt cx="1082868" cy="1082866"/>
            </a:xfrm>
          </p:grpSpPr>
          <p:grpSp>
            <p:nvGrpSpPr>
              <p:cNvPr id="241" name="Google Shape;241;p6"/>
              <p:cNvGrpSpPr/>
              <p:nvPr/>
            </p:nvGrpSpPr>
            <p:grpSpPr>
              <a:xfrm>
                <a:off x="1701956" y="1950376"/>
                <a:ext cx="1082868" cy="1082866"/>
                <a:chOff x="1701956" y="1650624"/>
                <a:chExt cx="1382620" cy="1382618"/>
              </a:xfrm>
            </p:grpSpPr>
            <p:sp>
              <p:nvSpPr>
                <p:cNvPr id="225" name="Google Shape;225;p6"/>
                <p:cNvSpPr/>
                <p:nvPr/>
              </p:nvSpPr>
              <p:spPr>
                <a:xfrm>
                  <a:off x="1701956" y="1650624"/>
                  <a:ext cx="1382620" cy="1382618"/>
                </a:xfrm>
                <a:prstGeom prst="ellipse">
                  <a:avLst/>
                </a:prstGeom>
                <a:gradFill>
                  <a:gsLst>
                    <a:gs pos="0">
                      <a:srgbClr val="F2F2F2"/>
                    </a:gs>
                    <a:gs pos="100000">
                      <a:srgbClr val="BFBFBF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2" name="Google Shape;242;p6"/>
                <p:cNvSpPr/>
                <p:nvPr/>
              </p:nvSpPr>
              <p:spPr>
                <a:xfrm>
                  <a:off x="1792128" y="1740796"/>
                  <a:ext cx="1202276" cy="1202274"/>
                </a:xfrm>
                <a:prstGeom prst="ellipse">
                  <a:avLst/>
                </a:prstGeom>
                <a:gradFill>
                  <a:gsLst>
                    <a:gs pos="0">
                      <a:srgbClr val="6F7A1A"/>
                    </a:gs>
                    <a:gs pos="48000">
                      <a:srgbClr val="ACBD27"/>
                    </a:gs>
                    <a:gs pos="100000">
                      <a:srgbClr val="D3E06F"/>
                    </a:gs>
                  </a:gsLst>
                  <a:lin ang="2700000" scaled="0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pic>
            <p:nvPicPr>
              <p:cNvPr descr="Tabela com preenchimento sólido" id="243" name="Google Shape;243;p6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948177" y="2201436"/>
                <a:ext cx="590426" cy="5904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44" name="Google Shape;244;p6"/>
          <p:cNvGrpSpPr/>
          <p:nvPr/>
        </p:nvGrpSpPr>
        <p:grpSpPr>
          <a:xfrm>
            <a:off x="9176958" y="1760182"/>
            <a:ext cx="2529992" cy="3683831"/>
            <a:chOff x="9176958" y="1760182"/>
            <a:chExt cx="2529992" cy="3683831"/>
          </a:xfrm>
        </p:grpSpPr>
        <p:cxnSp>
          <p:nvCxnSpPr>
            <p:cNvPr id="245" name="Google Shape;245;p6"/>
            <p:cNvCxnSpPr>
              <a:stCxn id="246" idx="2"/>
              <a:endCxn id="247" idx="0"/>
            </p:cNvCxnSpPr>
            <p:nvPr/>
          </p:nvCxnSpPr>
          <p:spPr>
            <a:xfrm rot="5400000">
              <a:off x="9894693" y="3687587"/>
              <a:ext cx="492900" cy="712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8" name="Google Shape;248;p6"/>
            <p:cNvCxnSpPr>
              <a:stCxn id="246" idx="2"/>
              <a:endCxn id="249" idx="0"/>
            </p:cNvCxnSpPr>
            <p:nvPr/>
          </p:nvCxnSpPr>
          <p:spPr>
            <a:xfrm flipH="1" rot="-5400000">
              <a:off x="10551693" y="3743087"/>
              <a:ext cx="492900" cy="601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0" name="Google Shape;250;p6"/>
            <p:cNvCxnSpPr>
              <a:stCxn id="251" idx="4"/>
              <a:endCxn id="246" idx="0"/>
            </p:cNvCxnSpPr>
            <p:nvPr/>
          </p:nvCxnSpPr>
          <p:spPr>
            <a:xfrm>
              <a:off x="10497392" y="2843048"/>
              <a:ext cx="0" cy="355800"/>
            </a:xfrm>
            <a:prstGeom prst="straightConnector1">
              <a:avLst/>
            </a:prstGeom>
            <a:noFill/>
            <a:ln cap="flat" cmpd="sng" w="1905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52" name="Google Shape;252;p6"/>
            <p:cNvGrpSpPr/>
            <p:nvPr/>
          </p:nvGrpSpPr>
          <p:grpSpPr>
            <a:xfrm>
              <a:off x="9286264" y="4196894"/>
              <a:ext cx="2311381" cy="1247119"/>
              <a:chOff x="823549" y="4496902"/>
              <a:chExt cx="2311381" cy="1247119"/>
            </a:xfrm>
          </p:grpSpPr>
          <p:grpSp>
            <p:nvGrpSpPr>
              <p:cNvPr id="253" name="Google Shape;253;p6"/>
              <p:cNvGrpSpPr/>
              <p:nvPr/>
            </p:nvGrpSpPr>
            <p:grpSpPr>
              <a:xfrm>
                <a:off x="823549" y="4496902"/>
                <a:ext cx="997389" cy="1247119"/>
                <a:chOff x="1502455" y="4496902"/>
                <a:chExt cx="997389" cy="1247119"/>
              </a:xfrm>
            </p:grpSpPr>
            <p:sp>
              <p:nvSpPr>
                <p:cNvPr id="254" name="Google Shape;254;p6"/>
                <p:cNvSpPr/>
                <p:nvPr/>
              </p:nvSpPr>
              <p:spPr>
                <a:xfrm rot="10800000">
                  <a:off x="1611370" y="4496902"/>
                  <a:ext cx="389780" cy="785454"/>
                </a:xfrm>
                <a:custGeom>
                  <a:rect b="b" l="l" r="r" t="t"/>
                  <a:pathLst>
                    <a:path extrusionOk="0" h="913632" w="453389">
                      <a:moveTo>
                        <a:pt x="0" y="0"/>
                      </a:moveTo>
                      <a:lnTo>
                        <a:pt x="88331" y="8905"/>
                      </a:lnTo>
                      <a:cubicBezTo>
                        <a:pt x="296670" y="51537"/>
                        <a:pt x="453389" y="235874"/>
                        <a:pt x="453389" y="456816"/>
                      </a:cubicBezTo>
                      <a:cubicBezTo>
                        <a:pt x="453389" y="677758"/>
                        <a:pt x="296670" y="862095"/>
                        <a:pt x="88331" y="904728"/>
                      </a:cubicBezTo>
                      <a:lnTo>
                        <a:pt x="0" y="91363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D8400"/>
                    </a:gs>
                    <a:gs pos="48000">
                      <a:srgbClr val="FEC40D"/>
                    </a:gs>
                    <a:gs pos="100000">
                      <a:srgbClr val="FFDA67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7" name="Google Shape;247;p6"/>
                <p:cNvSpPr/>
                <p:nvPr/>
              </p:nvSpPr>
              <p:spPr>
                <a:xfrm>
                  <a:off x="1701955" y="4590434"/>
                  <a:ext cx="598391" cy="598390"/>
                </a:xfrm>
                <a:prstGeom prst="ellipse">
                  <a:avLst/>
                </a:prstGeom>
                <a:gradFill>
                  <a:gsLst>
                    <a:gs pos="0">
                      <a:srgbClr val="F2F2F2"/>
                    </a:gs>
                    <a:gs pos="100000">
                      <a:srgbClr val="BFBFBF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pic>
              <p:nvPicPr>
                <p:cNvPr descr="Funcionário de escritório com preenchimento sólido" id="255" name="Google Shape;255;p6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1799591" y="4688070"/>
                  <a:ext cx="403118" cy="40311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56" name="Google Shape;256;p6"/>
                <p:cNvSpPr txBox="1"/>
                <p:nvPr/>
              </p:nvSpPr>
              <p:spPr>
                <a:xfrm>
                  <a:off x="1502455" y="5282356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5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  <p:grpSp>
            <p:nvGrpSpPr>
              <p:cNvPr id="257" name="Google Shape;257;p6"/>
              <p:cNvGrpSpPr/>
              <p:nvPr/>
            </p:nvGrpSpPr>
            <p:grpSpPr>
              <a:xfrm>
                <a:off x="2137541" y="4496902"/>
                <a:ext cx="997389" cy="1247119"/>
                <a:chOff x="1502455" y="4496902"/>
                <a:chExt cx="997389" cy="1247119"/>
              </a:xfrm>
            </p:grpSpPr>
            <p:sp>
              <p:nvSpPr>
                <p:cNvPr id="258" name="Google Shape;258;p6"/>
                <p:cNvSpPr/>
                <p:nvPr/>
              </p:nvSpPr>
              <p:spPr>
                <a:xfrm rot="10800000">
                  <a:off x="1611370" y="4496902"/>
                  <a:ext cx="389780" cy="785454"/>
                </a:xfrm>
                <a:custGeom>
                  <a:rect b="b" l="l" r="r" t="t"/>
                  <a:pathLst>
                    <a:path extrusionOk="0" h="913632" w="453389">
                      <a:moveTo>
                        <a:pt x="0" y="0"/>
                      </a:moveTo>
                      <a:lnTo>
                        <a:pt x="88331" y="8905"/>
                      </a:lnTo>
                      <a:cubicBezTo>
                        <a:pt x="296670" y="51537"/>
                        <a:pt x="453389" y="235874"/>
                        <a:pt x="453389" y="456816"/>
                      </a:cubicBezTo>
                      <a:cubicBezTo>
                        <a:pt x="453389" y="677758"/>
                        <a:pt x="296670" y="862095"/>
                        <a:pt x="88331" y="904728"/>
                      </a:cubicBezTo>
                      <a:lnTo>
                        <a:pt x="0" y="91363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D8400"/>
                    </a:gs>
                    <a:gs pos="48000">
                      <a:srgbClr val="FEC40D"/>
                    </a:gs>
                    <a:gs pos="100000">
                      <a:srgbClr val="FFDA67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49" name="Google Shape;249;p6"/>
                <p:cNvSpPr/>
                <p:nvPr/>
              </p:nvSpPr>
              <p:spPr>
                <a:xfrm>
                  <a:off x="1701955" y="4590434"/>
                  <a:ext cx="598391" cy="598390"/>
                </a:xfrm>
                <a:prstGeom prst="ellipse">
                  <a:avLst/>
                </a:prstGeom>
                <a:gradFill>
                  <a:gsLst>
                    <a:gs pos="0">
                      <a:srgbClr val="F2F2F2"/>
                    </a:gs>
                    <a:gs pos="100000">
                      <a:srgbClr val="BFBFBF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pic>
              <p:nvPicPr>
                <p:cNvPr descr="Funcionário de escritório com preenchimento sólido" id="259" name="Google Shape;259;p6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1799591" y="4688070"/>
                  <a:ext cx="403118" cy="40311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60" name="Google Shape;260;p6"/>
                <p:cNvSpPr txBox="1"/>
                <p:nvPr/>
              </p:nvSpPr>
              <p:spPr>
                <a:xfrm>
                  <a:off x="1502455" y="5282356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5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</p:grpSp>
        <p:grpSp>
          <p:nvGrpSpPr>
            <p:cNvPr id="261" name="Google Shape;261;p6"/>
            <p:cNvGrpSpPr/>
            <p:nvPr/>
          </p:nvGrpSpPr>
          <p:grpSpPr>
            <a:xfrm>
              <a:off x="9176958" y="3105465"/>
              <a:ext cx="2529992" cy="785454"/>
              <a:chOff x="604938" y="3405473"/>
              <a:chExt cx="2529992" cy="785454"/>
            </a:xfrm>
          </p:grpSpPr>
          <p:sp>
            <p:nvSpPr>
              <p:cNvPr id="262" name="Google Shape;262;p6"/>
              <p:cNvSpPr/>
              <p:nvPr/>
            </p:nvSpPr>
            <p:spPr>
              <a:xfrm rot="10800000">
                <a:off x="604938" y="3405473"/>
                <a:ext cx="389780" cy="785454"/>
              </a:xfrm>
              <a:custGeom>
                <a:rect b="b" l="l" r="r" t="t"/>
                <a:pathLst>
                  <a:path extrusionOk="0" h="913632" w="453389">
                    <a:moveTo>
                      <a:pt x="0" y="0"/>
                    </a:moveTo>
                    <a:lnTo>
                      <a:pt x="88331" y="8905"/>
                    </a:lnTo>
                    <a:cubicBezTo>
                      <a:pt x="296670" y="51537"/>
                      <a:pt x="453389" y="235874"/>
                      <a:pt x="453389" y="456816"/>
                    </a:cubicBezTo>
                    <a:cubicBezTo>
                      <a:pt x="453389" y="677758"/>
                      <a:pt x="296670" y="862095"/>
                      <a:pt x="88331" y="904728"/>
                    </a:cubicBezTo>
                    <a:lnTo>
                      <a:pt x="0" y="913632"/>
                    </a:lnTo>
                    <a:close/>
                  </a:path>
                </a:pathLst>
              </a:custGeom>
              <a:gradFill>
                <a:gsLst>
                  <a:gs pos="0">
                    <a:srgbClr val="AD8400"/>
                  </a:gs>
                  <a:gs pos="48000">
                    <a:srgbClr val="FEC40D"/>
                  </a:gs>
                  <a:gs pos="100000">
                    <a:srgbClr val="FFDA67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46" name="Google Shape;246;p6"/>
              <p:cNvSpPr/>
              <p:nvPr/>
            </p:nvSpPr>
            <p:spPr>
              <a:xfrm>
                <a:off x="715815" y="3499005"/>
                <a:ext cx="2419115" cy="598390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63" name="Google Shape;263;p6"/>
              <p:cNvSpPr/>
              <p:nvPr/>
            </p:nvSpPr>
            <p:spPr>
              <a:xfrm>
                <a:off x="775922" y="3549014"/>
                <a:ext cx="498372" cy="498372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38100" rotWithShape="0" algn="ctr">
                  <a:srgbClr val="000000">
                    <a:alpha val="24705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pic>
            <p:nvPicPr>
              <p:cNvPr descr="Funcionário de escritório com preenchimento sólido" id="264" name="Google Shape;264;p6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823549" y="3596639"/>
                <a:ext cx="403118" cy="40311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65" name="Google Shape;265;p6"/>
              <p:cNvSpPr txBox="1"/>
              <p:nvPr/>
            </p:nvSpPr>
            <p:spPr>
              <a:xfrm>
                <a:off x="1273884" y="3567365"/>
                <a:ext cx="99738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5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  <p:grpSp>
          <p:nvGrpSpPr>
            <p:cNvPr id="266" name="Google Shape;266;p6"/>
            <p:cNvGrpSpPr/>
            <p:nvPr/>
          </p:nvGrpSpPr>
          <p:grpSpPr>
            <a:xfrm>
              <a:off x="9955958" y="1760182"/>
              <a:ext cx="1082868" cy="1082866"/>
              <a:chOff x="1701956" y="1950376"/>
              <a:chExt cx="1082868" cy="1082866"/>
            </a:xfrm>
          </p:grpSpPr>
          <p:grpSp>
            <p:nvGrpSpPr>
              <p:cNvPr id="267" name="Google Shape;267;p6"/>
              <p:cNvGrpSpPr/>
              <p:nvPr/>
            </p:nvGrpSpPr>
            <p:grpSpPr>
              <a:xfrm>
                <a:off x="1701956" y="1950376"/>
                <a:ext cx="1082868" cy="1082866"/>
                <a:chOff x="1701956" y="1650624"/>
                <a:chExt cx="1382620" cy="1382618"/>
              </a:xfrm>
            </p:grpSpPr>
            <p:sp>
              <p:nvSpPr>
                <p:cNvPr id="251" name="Google Shape;251;p6"/>
                <p:cNvSpPr/>
                <p:nvPr/>
              </p:nvSpPr>
              <p:spPr>
                <a:xfrm>
                  <a:off x="1701956" y="1650624"/>
                  <a:ext cx="1382620" cy="1382618"/>
                </a:xfrm>
                <a:prstGeom prst="ellipse">
                  <a:avLst/>
                </a:prstGeom>
                <a:gradFill>
                  <a:gsLst>
                    <a:gs pos="0">
                      <a:srgbClr val="F2F2F2"/>
                    </a:gs>
                    <a:gs pos="100000">
                      <a:srgbClr val="BFBFBF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68" name="Google Shape;268;p6"/>
                <p:cNvSpPr/>
                <p:nvPr/>
              </p:nvSpPr>
              <p:spPr>
                <a:xfrm>
                  <a:off x="1792128" y="1740796"/>
                  <a:ext cx="1202276" cy="1202274"/>
                </a:xfrm>
                <a:prstGeom prst="ellipse">
                  <a:avLst/>
                </a:prstGeom>
                <a:gradFill>
                  <a:gsLst>
                    <a:gs pos="0">
                      <a:srgbClr val="AD8400"/>
                    </a:gs>
                    <a:gs pos="48000">
                      <a:srgbClr val="FEC40D"/>
                    </a:gs>
                    <a:gs pos="100000">
                      <a:srgbClr val="FFDA67"/>
                    </a:gs>
                  </a:gsLst>
                  <a:lin ang="2700000" scaled="0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pic>
            <p:nvPicPr>
              <p:cNvPr descr="Gráfico de barras com tendência ascendente com preenchimento sólido" id="269" name="Google Shape;269;p6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948177" y="2201436"/>
                <a:ext cx="590426" cy="5904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70" name="Google Shape;270;p6"/>
          <p:cNvGrpSpPr/>
          <p:nvPr/>
        </p:nvGrpSpPr>
        <p:grpSpPr>
          <a:xfrm>
            <a:off x="6279656" y="1760182"/>
            <a:ext cx="2529992" cy="4588071"/>
            <a:chOff x="6279656" y="1760182"/>
            <a:chExt cx="2529992" cy="4588071"/>
          </a:xfrm>
        </p:grpSpPr>
        <p:cxnSp>
          <p:nvCxnSpPr>
            <p:cNvPr id="271" name="Google Shape;271;p6"/>
            <p:cNvCxnSpPr>
              <a:stCxn id="272" idx="2"/>
              <a:endCxn id="273" idx="0"/>
            </p:cNvCxnSpPr>
            <p:nvPr/>
          </p:nvCxnSpPr>
          <p:spPr>
            <a:xfrm rot="5400000">
              <a:off x="7011491" y="4605999"/>
              <a:ext cx="464700" cy="712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" name="Google Shape;274;p6"/>
            <p:cNvCxnSpPr>
              <a:stCxn id="272" idx="2"/>
              <a:endCxn id="275" idx="0"/>
            </p:cNvCxnSpPr>
            <p:nvPr/>
          </p:nvCxnSpPr>
          <p:spPr>
            <a:xfrm flipH="1" rot="-5400000">
              <a:off x="7668491" y="4661499"/>
              <a:ext cx="464700" cy="601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6" name="Google Shape;276;p6"/>
            <p:cNvCxnSpPr>
              <a:stCxn id="277" idx="4"/>
              <a:endCxn id="272" idx="2"/>
            </p:cNvCxnSpPr>
            <p:nvPr/>
          </p:nvCxnSpPr>
          <p:spPr>
            <a:xfrm>
              <a:off x="7600090" y="2843048"/>
              <a:ext cx="0" cy="1887000"/>
            </a:xfrm>
            <a:prstGeom prst="straightConnector1">
              <a:avLst/>
            </a:prstGeom>
            <a:noFill/>
            <a:ln cap="flat" cmpd="sng" w="1905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78" name="Google Shape;278;p6"/>
            <p:cNvGrpSpPr/>
            <p:nvPr/>
          </p:nvGrpSpPr>
          <p:grpSpPr>
            <a:xfrm>
              <a:off x="6388962" y="5101134"/>
              <a:ext cx="2311381" cy="1247119"/>
              <a:chOff x="823549" y="4496902"/>
              <a:chExt cx="2311381" cy="1247119"/>
            </a:xfrm>
          </p:grpSpPr>
          <p:grpSp>
            <p:nvGrpSpPr>
              <p:cNvPr id="279" name="Google Shape;279;p6"/>
              <p:cNvGrpSpPr/>
              <p:nvPr/>
            </p:nvGrpSpPr>
            <p:grpSpPr>
              <a:xfrm>
                <a:off x="823549" y="4496902"/>
                <a:ext cx="997389" cy="1247119"/>
                <a:chOff x="1502455" y="4496902"/>
                <a:chExt cx="997389" cy="1247119"/>
              </a:xfrm>
            </p:grpSpPr>
            <p:sp>
              <p:nvSpPr>
                <p:cNvPr id="280" name="Google Shape;280;p6"/>
                <p:cNvSpPr/>
                <p:nvPr/>
              </p:nvSpPr>
              <p:spPr>
                <a:xfrm rot="10800000">
                  <a:off x="1611370" y="4496902"/>
                  <a:ext cx="389780" cy="785454"/>
                </a:xfrm>
                <a:custGeom>
                  <a:rect b="b" l="l" r="r" t="t"/>
                  <a:pathLst>
                    <a:path extrusionOk="0" h="913632" w="453389">
                      <a:moveTo>
                        <a:pt x="0" y="0"/>
                      </a:moveTo>
                      <a:lnTo>
                        <a:pt x="88331" y="8905"/>
                      </a:lnTo>
                      <a:cubicBezTo>
                        <a:pt x="296670" y="51537"/>
                        <a:pt x="453389" y="235874"/>
                        <a:pt x="453389" y="456816"/>
                      </a:cubicBezTo>
                      <a:cubicBezTo>
                        <a:pt x="453389" y="677758"/>
                        <a:pt x="296670" y="862095"/>
                        <a:pt x="88331" y="904728"/>
                      </a:cubicBezTo>
                      <a:lnTo>
                        <a:pt x="0" y="91363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46100"/>
                    </a:gs>
                    <a:gs pos="48000">
                      <a:srgbClr val="FD9600"/>
                    </a:gs>
                    <a:gs pos="100000">
                      <a:srgbClr val="FFBE5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73" name="Google Shape;273;p6"/>
                <p:cNvSpPr/>
                <p:nvPr/>
              </p:nvSpPr>
              <p:spPr>
                <a:xfrm>
                  <a:off x="1701955" y="4590434"/>
                  <a:ext cx="598391" cy="598390"/>
                </a:xfrm>
                <a:prstGeom prst="ellipse">
                  <a:avLst/>
                </a:prstGeom>
                <a:gradFill>
                  <a:gsLst>
                    <a:gs pos="0">
                      <a:srgbClr val="F2F2F2"/>
                    </a:gs>
                    <a:gs pos="100000">
                      <a:srgbClr val="BFBFBF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pic>
              <p:nvPicPr>
                <p:cNvPr descr="Funcionário de escritório com preenchimento sólido" id="281" name="Google Shape;281;p6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 b="0" l="0" r="0" t="0"/>
                <a:stretch/>
              </p:blipFill>
              <p:spPr>
                <a:xfrm>
                  <a:off x="1799591" y="4688070"/>
                  <a:ext cx="403118" cy="40311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82" name="Google Shape;282;p6"/>
                <p:cNvSpPr txBox="1"/>
                <p:nvPr/>
              </p:nvSpPr>
              <p:spPr>
                <a:xfrm>
                  <a:off x="1502455" y="5282356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3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  <p:grpSp>
            <p:nvGrpSpPr>
              <p:cNvPr id="283" name="Google Shape;283;p6"/>
              <p:cNvGrpSpPr/>
              <p:nvPr/>
            </p:nvGrpSpPr>
            <p:grpSpPr>
              <a:xfrm>
                <a:off x="2137541" y="4496902"/>
                <a:ext cx="997389" cy="1247119"/>
                <a:chOff x="1502455" y="4496902"/>
                <a:chExt cx="997389" cy="1247119"/>
              </a:xfrm>
            </p:grpSpPr>
            <p:sp>
              <p:nvSpPr>
                <p:cNvPr id="284" name="Google Shape;284;p6"/>
                <p:cNvSpPr/>
                <p:nvPr/>
              </p:nvSpPr>
              <p:spPr>
                <a:xfrm rot="10800000">
                  <a:off x="1611370" y="4496902"/>
                  <a:ext cx="389780" cy="785454"/>
                </a:xfrm>
                <a:custGeom>
                  <a:rect b="b" l="l" r="r" t="t"/>
                  <a:pathLst>
                    <a:path extrusionOk="0" h="913632" w="453389">
                      <a:moveTo>
                        <a:pt x="0" y="0"/>
                      </a:moveTo>
                      <a:lnTo>
                        <a:pt x="88331" y="8905"/>
                      </a:lnTo>
                      <a:cubicBezTo>
                        <a:pt x="296670" y="51537"/>
                        <a:pt x="453389" y="235874"/>
                        <a:pt x="453389" y="456816"/>
                      </a:cubicBezTo>
                      <a:cubicBezTo>
                        <a:pt x="453389" y="677758"/>
                        <a:pt x="296670" y="862095"/>
                        <a:pt x="88331" y="904728"/>
                      </a:cubicBezTo>
                      <a:lnTo>
                        <a:pt x="0" y="91363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46100"/>
                    </a:gs>
                    <a:gs pos="48000">
                      <a:srgbClr val="FD9600"/>
                    </a:gs>
                    <a:gs pos="100000">
                      <a:srgbClr val="FFBE5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75" name="Google Shape;275;p6"/>
                <p:cNvSpPr/>
                <p:nvPr/>
              </p:nvSpPr>
              <p:spPr>
                <a:xfrm>
                  <a:off x="1701955" y="4590434"/>
                  <a:ext cx="598391" cy="598390"/>
                </a:xfrm>
                <a:prstGeom prst="ellipse">
                  <a:avLst/>
                </a:prstGeom>
                <a:gradFill>
                  <a:gsLst>
                    <a:gs pos="0">
                      <a:srgbClr val="F2F2F2"/>
                    </a:gs>
                    <a:gs pos="100000">
                      <a:srgbClr val="BFBFBF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pic>
              <p:nvPicPr>
                <p:cNvPr descr="Funcionário de escritório com preenchimento sólido" id="285" name="Google Shape;285;p6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 b="0" l="0" r="0" t="0"/>
                <a:stretch/>
              </p:blipFill>
              <p:spPr>
                <a:xfrm>
                  <a:off x="1799591" y="4688070"/>
                  <a:ext cx="403118" cy="40311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86" name="Google Shape;286;p6"/>
                <p:cNvSpPr txBox="1"/>
                <p:nvPr/>
              </p:nvSpPr>
              <p:spPr>
                <a:xfrm>
                  <a:off x="1502455" y="5282356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3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</p:grpSp>
        <p:grpSp>
          <p:nvGrpSpPr>
            <p:cNvPr id="287" name="Google Shape;287;p6"/>
            <p:cNvGrpSpPr/>
            <p:nvPr/>
          </p:nvGrpSpPr>
          <p:grpSpPr>
            <a:xfrm>
              <a:off x="6279656" y="3105465"/>
              <a:ext cx="2529992" cy="785454"/>
              <a:chOff x="604938" y="3405473"/>
              <a:chExt cx="2529992" cy="785454"/>
            </a:xfrm>
          </p:grpSpPr>
          <p:sp>
            <p:nvSpPr>
              <p:cNvPr id="288" name="Google Shape;288;p6"/>
              <p:cNvSpPr/>
              <p:nvPr/>
            </p:nvSpPr>
            <p:spPr>
              <a:xfrm rot="10800000">
                <a:off x="604938" y="3405473"/>
                <a:ext cx="389780" cy="785454"/>
              </a:xfrm>
              <a:custGeom>
                <a:rect b="b" l="l" r="r" t="t"/>
                <a:pathLst>
                  <a:path extrusionOk="0" h="913632" w="453389">
                    <a:moveTo>
                      <a:pt x="0" y="0"/>
                    </a:moveTo>
                    <a:lnTo>
                      <a:pt x="88331" y="8905"/>
                    </a:lnTo>
                    <a:cubicBezTo>
                      <a:pt x="296670" y="51537"/>
                      <a:pt x="453389" y="235874"/>
                      <a:pt x="453389" y="456816"/>
                    </a:cubicBezTo>
                    <a:cubicBezTo>
                      <a:pt x="453389" y="677758"/>
                      <a:pt x="296670" y="862095"/>
                      <a:pt x="88331" y="904728"/>
                    </a:cubicBezTo>
                    <a:lnTo>
                      <a:pt x="0" y="913632"/>
                    </a:lnTo>
                    <a:close/>
                  </a:path>
                </a:pathLst>
              </a:custGeom>
              <a:gradFill>
                <a:gsLst>
                  <a:gs pos="0">
                    <a:srgbClr val="A46100"/>
                  </a:gs>
                  <a:gs pos="48000">
                    <a:srgbClr val="FD9600"/>
                  </a:gs>
                  <a:gs pos="100000">
                    <a:srgbClr val="FFBE5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89" name="Google Shape;289;p6"/>
              <p:cNvSpPr/>
              <p:nvPr/>
            </p:nvSpPr>
            <p:spPr>
              <a:xfrm>
                <a:off x="715815" y="3499005"/>
                <a:ext cx="2419115" cy="598390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0" name="Google Shape;290;p6"/>
              <p:cNvSpPr/>
              <p:nvPr/>
            </p:nvSpPr>
            <p:spPr>
              <a:xfrm>
                <a:off x="775922" y="3549014"/>
                <a:ext cx="498372" cy="498372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38100" rotWithShape="0" algn="ctr">
                  <a:srgbClr val="000000">
                    <a:alpha val="24705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pic>
            <p:nvPicPr>
              <p:cNvPr descr="Funcionário de escritório com preenchimento sólido" id="291" name="Google Shape;291;p6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823549" y="3596639"/>
                <a:ext cx="403118" cy="40311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92" name="Google Shape;292;p6"/>
              <p:cNvSpPr txBox="1"/>
              <p:nvPr/>
            </p:nvSpPr>
            <p:spPr>
              <a:xfrm>
                <a:off x="1273884" y="3567365"/>
                <a:ext cx="99738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3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7058656" y="1760182"/>
              <a:ext cx="1082868" cy="1082866"/>
              <a:chOff x="7058656" y="1731648"/>
              <a:chExt cx="1082868" cy="1082866"/>
            </a:xfrm>
          </p:grpSpPr>
          <p:grpSp>
            <p:nvGrpSpPr>
              <p:cNvPr id="294" name="Google Shape;294;p6"/>
              <p:cNvGrpSpPr/>
              <p:nvPr/>
            </p:nvGrpSpPr>
            <p:grpSpPr>
              <a:xfrm>
                <a:off x="7058656" y="1731648"/>
                <a:ext cx="1082868" cy="1082866"/>
                <a:chOff x="1701956" y="1650624"/>
                <a:chExt cx="1382620" cy="1382618"/>
              </a:xfrm>
            </p:grpSpPr>
            <p:sp>
              <p:nvSpPr>
                <p:cNvPr id="277" name="Google Shape;277;p6"/>
                <p:cNvSpPr/>
                <p:nvPr/>
              </p:nvSpPr>
              <p:spPr>
                <a:xfrm>
                  <a:off x="1701956" y="1650624"/>
                  <a:ext cx="1382620" cy="1382618"/>
                </a:xfrm>
                <a:prstGeom prst="ellipse">
                  <a:avLst/>
                </a:prstGeom>
                <a:gradFill>
                  <a:gsLst>
                    <a:gs pos="0">
                      <a:srgbClr val="F2F2F2"/>
                    </a:gs>
                    <a:gs pos="100000">
                      <a:srgbClr val="BFBFBF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95" name="Google Shape;295;p6"/>
                <p:cNvSpPr/>
                <p:nvPr/>
              </p:nvSpPr>
              <p:spPr>
                <a:xfrm>
                  <a:off x="1792128" y="1740796"/>
                  <a:ext cx="1202276" cy="1202274"/>
                </a:xfrm>
                <a:prstGeom prst="ellipse">
                  <a:avLst/>
                </a:prstGeom>
                <a:gradFill>
                  <a:gsLst>
                    <a:gs pos="0">
                      <a:srgbClr val="A46100"/>
                    </a:gs>
                    <a:gs pos="48000">
                      <a:srgbClr val="FD9600"/>
                    </a:gs>
                    <a:gs pos="100000">
                      <a:srgbClr val="FFBE5F"/>
                    </a:gs>
                  </a:gsLst>
                  <a:lin ang="2700000" scaled="0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pic>
            <p:nvPicPr>
              <p:cNvPr descr="Apresentação com lista de verificação com preenchimento sólido" id="296" name="Google Shape;296;p6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7304877" y="1982708"/>
                <a:ext cx="590426" cy="5904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97" name="Google Shape;297;p6"/>
            <p:cNvGrpSpPr/>
            <p:nvPr/>
          </p:nvGrpSpPr>
          <p:grpSpPr>
            <a:xfrm>
              <a:off x="6279656" y="4037977"/>
              <a:ext cx="2529992" cy="785454"/>
              <a:chOff x="604938" y="3405473"/>
              <a:chExt cx="2529992" cy="785454"/>
            </a:xfrm>
          </p:grpSpPr>
          <p:sp>
            <p:nvSpPr>
              <p:cNvPr id="298" name="Google Shape;298;p6"/>
              <p:cNvSpPr/>
              <p:nvPr/>
            </p:nvSpPr>
            <p:spPr>
              <a:xfrm rot="10800000">
                <a:off x="604938" y="3405473"/>
                <a:ext cx="389780" cy="785454"/>
              </a:xfrm>
              <a:custGeom>
                <a:rect b="b" l="l" r="r" t="t"/>
                <a:pathLst>
                  <a:path extrusionOk="0" h="913632" w="453389">
                    <a:moveTo>
                      <a:pt x="0" y="0"/>
                    </a:moveTo>
                    <a:lnTo>
                      <a:pt x="88331" y="8905"/>
                    </a:lnTo>
                    <a:cubicBezTo>
                      <a:pt x="296670" y="51537"/>
                      <a:pt x="453389" y="235874"/>
                      <a:pt x="453389" y="456816"/>
                    </a:cubicBezTo>
                    <a:cubicBezTo>
                      <a:pt x="453389" y="677758"/>
                      <a:pt x="296670" y="862095"/>
                      <a:pt x="88331" y="904728"/>
                    </a:cubicBezTo>
                    <a:lnTo>
                      <a:pt x="0" y="913632"/>
                    </a:lnTo>
                    <a:close/>
                  </a:path>
                </a:pathLst>
              </a:custGeom>
              <a:gradFill>
                <a:gsLst>
                  <a:gs pos="0">
                    <a:srgbClr val="A46100"/>
                  </a:gs>
                  <a:gs pos="48000">
                    <a:srgbClr val="FD9600"/>
                  </a:gs>
                  <a:gs pos="100000">
                    <a:srgbClr val="FFBE5F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72" name="Google Shape;272;p6"/>
              <p:cNvSpPr/>
              <p:nvPr/>
            </p:nvSpPr>
            <p:spPr>
              <a:xfrm>
                <a:off x="715815" y="3499005"/>
                <a:ext cx="2419115" cy="598390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9" name="Google Shape;299;p6"/>
              <p:cNvSpPr/>
              <p:nvPr/>
            </p:nvSpPr>
            <p:spPr>
              <a:xfrm>
                <a:off x="775922" y="3549014"/>
                <a:ext cx="498372" cy="498372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38100" rotWithShape="0" algn="ctr">
                  <a:srgbClr val="000000">
                    <a:alpha val="24705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pic>
            <p:nvPicPr>
              <p:cNvPr descr="Funcionário de escritório com preenchimento sólido" id="300" name="Google Shape;300;p6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823549" y="3596639"/>
                <a:ext cx="403118" cy="40311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01" name="Google Shape;301;p6"/>
              <p:cNvSpPr txBox="1"/>
              <p:nvPr/>
            </p:nvSpPr>
            <p:spPr>
              <a:xfrm>
                <a:off x="1273884" y="3567365"/>
                <a:ext cx="99738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3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  <p:grpSp>
        <p:nvGrpSpPr>
          <p:cNvPr id="302" name="Google Shape;302;p6"/>
          <p:cNvGrpSpPr/>
          <p:nvPr/>
        </p:nvGrpSpPr>
        <p:grpSpPr>
          <a:xfrm>
            <a:off x="485050" y="1760182"/>
            <a:ext cx="2529992" cy="4588071"/>
            <a:chOff x="485050" y="1760182"/>
            <a:chExt cx="2529992" cy="4588071"/>
          </a:xfrm>
        </p:grpSpPr>
        <p:cxnSp>
          <p:nvCxnSpPr>
            <p:cNvPr id="303" name="Google Shape;303;p6"/>
            <p:cNvCxnSpPr>
              <a:stCxn id="304" idx="4"/>
              <a:endCxn id="305" idx="0"/>
            </p:cNvCxnSpPr>
            <p:nvPr/>
          </p:nvCxnSpPr>
          <p:spPr>
            <a:xfrm>
              <a:off x="1799135" y="2843048"/>
              <a:ext cx="0" cy="2351700"/>
            </a:xfrm>
            <a:prstGeom prst="straightConnector1">
              <a:avLst/>
            </a:prstGeom>
            <a:noFill/>
            <a:ln cap="flat" cmpd="sng" w="1905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306" name="Google Shape;306;p6"/>
            <p:cNvGrpSpPr/>
            <p:nvPr/>
          </p:nvGrpSpPr>
          <p:grpSpPr>
            <a:xfrm>
              <a:off x="1300441" y="5101134"/>
              <a:ext cx="997389" cy="1247119"/>
              <a:chOff x="1502455" y="4496902"/>
              <a:chExt cx="997389" cy="1247119"/>
            </a:xfrm>
          </p:grpSpPr>
          <p:sp>
            <p:nvSpPr>
              <p:cNvPr id="307" name="Google Shape;307;p6"/>
              <p:cNvSpPr/>
              <p:nvPr/>
            </p:nvSpPr>
            <p:spPr>
              <a:xfrm rot="10800000">
                <a:off x="1611370" y="4496902"/>
                <a:ext cx="389780" cy="785454"/>
              </a:xfrm>
              <a:custGeom>
                <a:rect b="b" l="l" r="r" t="t"/>
                <a:pathLst>
                  <a:path extrusionOk="0" h="913632" w="453389">
                    <a:moveTo>
                      <a:pt x="0" y="0"/>
                    </a:moveTo>
                    <a:lnTo>
                      <a:pt x="88331" y="8905"/>
                    </a:lnTo>
                    <a:cubicBezTo>
                      <a:pt x="296670" y="51537"/>
                      <a:pt x="453389" y="235874"/>
                      <a:pt x="453389" y="456816"/>
                    </a:cubicBezTo>
                    <a:cubicBezTo>
                      <a:pt x="453389" y="677758"/>
                      <a:pt x="296670" y="862095"/>
                      <a:pt x="88331" y="904728"/>
                    </a:cubicBezTo>
                    <a:lnTo>
                      <a:pt x="0" y="913632"/>
                    </a:lnTo>
                    <a:close/>
                  </a:path>
                </a:pathLst>
              </a:custGeom>
              <a:gradFill>
                <a:gsLst>
                  <a:gs pos="0">
                    <a:srgbClr val="2B5C77"/>
                  </a:gs>
                  <a:gs pos="48000">
                    <a:srgbClr val="438DB8"/>
                  </a:gs>
                  <a:gs pos="100000">
                    <a:srgbClr val="89B8D4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05" name="Google Shape;305;p6"/>
              <p:cNvSpPr/>
              <p:nvPr/>
            </p:nvSpPr>
            <p:spPr>
              <a:xfrm>
                <a:off x="1701955" y="4590434"/>
                <a:ext cx="598391" cy="598390"/>
              </a:xfrm>
              <a:prstGeom prst="ellipse">
                <a:avLst/>
              </a:prstGeom>
              <a:gradFill>
                <a:gsLst>
                  <a:gs pos="0">
                    <a:srgbClr val="F2F2F2"/>
                  </a:gs>
                  <a:gs pos="100000">
                    <a:srgbClr val="BFBFBF"/>
                  </a:gs>
                </a:gsLst>
                <a:path path="circle">
                  <a:fillToRect l="100%" t="100%"/>
                </a:path>
                <a:tileRect b="-100%" r="-100%"/>
              </a:gradFill>
              <a:ln cap="flat" cmpd="sng" w="25400">
                <a:solidFill>
                  <a:srgbClr val="F2F2F2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63500" rotWithShape="0" algn="ctr">
                  <a:srgbClr val="000000">
                    <a:alpha val="24705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pic>
            <p:nvPicPr>
              <p:cNvPr descr="Funcionário de escritório com preenchimento sólido" id="308" name="Google Shape;308;p6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1799591" y="4688070"/>
                <a:ext cx="403118" cy="40311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09" name="Google Shape;309;p6"/>
              <p:cNvSpPr txBox="1"/>
              <p:nvPr/>
            </p:nvSpPr>
            <p:spPr>
              <a:xfrm>
                <a:off x="1502455" y="5282356"/>
                <a:ext cx="99738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  <p:grpSp>
          <p:nvGrpSpPr>
            <p:cNvPr id="310" name="Google Shape;310;p6"/>
            <p:cNvGrpSpPr/>
            <p:nvPr/>
          </p:nvGrpSpPr>
          <p:grpSpPr>
            <a:xfrm>
              <a:off x="485050" y="3105465"/>
              <a:ext cx="2529992" cy="785454"/>
              <a:chOff x="604938" y="3405473"/>
              <a:chExt cx="2529992" cy="785454"/>
            </a:xfrm>
          </p:grpSpPr>
          <p:sp>
            <p:nvSpPr>
              <p:cNvPr id="311" name="Google Shape;311;p6"/>
              <p:cNvSpPr/>
              <p:nvPr/>
            </p:nvSpPr>
            <p:spPr>
              <a:xfrm rot="10800000">
                <a:off x="604938" y="3405473"/>
                <a:ext cx="389780" cy="785454"/>
              </a:xfrm>
              <a:custGeom>
                <a:rect b="b" l="l" r="r" t="t"/>
                <a:pathLst>
                  <a:path extrusionOk="0" h="913632" w="453389">
                    <a:moveTo>
                      <a:pt x="0" y="0"/>
                    </a:moveTo>
                    <a:lnTo>
                      <a:pt x="88331" y="8905"/>
                    </a:lnTo>
                    <a:cubicBezTo>
                      <a:pt x="296670" y="51537"/>
                      <a:pt x="453389" y="235874"/>
                      <a:pt x="453389" y="456816"/>
                    </a:cubicBezTo>
                    <a:cubicBezTo>
                      <a:pt x="453389" y="677758"/>
                      <a:pt x="296670" y="862095"/>
                      <a:pt x="88331" y="904728"/>
                    </a:cubicBezTo>
                    <a:lnTo>
                      <a:pt x="0" y="913632"/>
                    </a:lnTo>
                    <a:close/>
                  </a:path>
                </a:pathLst>
              </a:custGeom>
              <a:gradFill>
                <a:gsLst>
                  <a:gs pos="0">
                    <a:srgbClr val="2B5C77"/>
                  </a:gs>
                  <a:gs pos="48000">
                    <a:srgbClr val="438DB8"/>
                  </a:gs>
                  <a:gs pos="100000">
                    <a:srgbClr val="89B8D4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2" name="Google Shape;312;p6"/>
              <p:cNvSpPr/>
              <p:nvPr/>
            </p:nvSpPr>
            <p:spPr>
              <a:xfrm>
                <a:off x="715815" y="3499005"/>
                <a:ext cx="2419115" cy="598390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3" name="Google Shape;313;p6"/>
              <p:cNvSpPr/>
              <p:nvPr/>
            </p:nvSpPr>
            <p:spPr>
              <a:xfrm>
                <a:off x="775922" y="3549014"/>
                <a:ext cx="498372" cy="498372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38100" rotWithShape="0" algn="ctr">
                  <a:srgbClr val="000000">
                    <a:alpha val="24705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pic>
            <p:nvPicPr>
              <p:cNvPr descr="Funcionário de escritório com preenchimento sólido" id="314" name="Google Shape;314;p6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823549" y="3596639"/>
                <a:ext cx="403118" cy="40311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15" name="Google Shape;315;p6"/>
              <p:cNvSpPr txBox="1"/>
              <p:nvPr/>
            </p:nvSpPr>
            <p:spPr>
              <a:xfrm>
                <a:off x="1273884" y="3567365"/>
                <a:ext cx="99738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  <p:grpSp>
          <p:nvGrpSpPr>
            <p:cNvPr id="316" name="Google Shape;316;p6"/>
            <p:cNvGrpSpPr/>
            <p:nvPr/>
          </p:nvGrpSpPr>
          <p:grpSpPr>
            <a:xfrm>
              <a:off x="1257701" y="1760182"/>
              <a:ext cx="1082868" cy="1082866"/>
              <a:chOff x="1701956" y="1950376"/>
              <a:chExt cx="1082868" cy="1082866"/>
            </a:xfrm>
          </p:grpSpPr>
          <p:grpSp>
            <p:nvGrpSpPr>
              <p:cNvPr id="317" name="Google Shape;317;p6"/>
              <p:cNvGrpSpPr/>
              <p:nvPr/>
            </p:nvGrpSpPr>
            <p:grpSpPr>
              <a:xfrm>
                <a:off x="1701956" y="1950376"/>
                <a:ext cx="1082868" cy="1082866"/>
                <a:chOff x="1701956" y="1650624"/>
                <a:chExt cx="1382620" cy="1382618"/>
              </a:xfrm>
            </p:grpSpPr>
            <p:sp>
              <p:nvSpPr>
                <p:cNvPr id="304" name="Google Shape;304;p6"/>
                <p:cNvSpPr/>
                <p:nvPr/>
              </p:nvSpPr>
              <p:spPr>
                <a:xfrm>
                  <a:off x="1701956" y="1650624"/>
                  <a:ext cx="1382620" cy="1382618"/>
                </a:xfrm>
                <a:prstGeom prst="ellipse">
                  <a:avLst/>
                </a:prstGeom>
                <a:gradFill>
                  <a:gsLst>
                    <a:gs pos="0">
                      <a:srgbClr val="F2F2F2"/>
                    </a:gs>
                    <a:gs pos="100000">
                      <a:srgbClr val="BFBFBF"/>
                    </a:gs>
                  </a:gsLst>
                  <a:path path="circle">
                    <a:fillToRect l="100%" t="100%"/>
                  </a:path>
                  <a:tileRect b="-100%" r="-100%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18" name="Google Shape;318;p6"/>
                <p:cNvSpPr/>
                <p:nvPr/>
              </p:nvSpPr>
              <p:spPr>
                <a:xfrm>
                  <a:off x="1792128" y="1740796"/>
                  <a:ext cx="1202276" cy="1202274"/>
                </a:xfrm>
                <a:prstGeom prst="ellipse">
                  <a:avLst/>
                </a:prstGeom>
                <a:gradFill>
                  <a:gsLst>
                    <a:gs pos="0">
                      <a:srgbClr val="2B5C77"/>
                    </a:gs>
                    <a:gs pos="48000">
                      <a:srgbClr val="438DB8"/>
                    </a:gs>
                    <a:gs pos="100000">
                      <a:srgbClr val="89B8D4"/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 cap="flat" cmpd="sng" w="25400">
                  <a:solidFill>
                    <a:srgbClr val="F2F2F2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pic>
            <p:nvPicPr>
              <p:cNvPr descr="Web design com preenchimento sólido" id="319" name="Google Shape;319;p6"/>
              <p:cNvPicPr preferRelativeResize="0"/>
              <p:nvPr/>
            </p:nvPicPr>
            <p:blipFill rotWithShape="1">
              <a:blip r:embed="rId10">
                <a:alphaModFix/>
              </a:blip>
              <a:srcRect b="0" l="0" r="0" t="0"/>
              <a:stretch/>
            </p:blipFill>
            <p:spPr>
              <a:xfrm>
                <a:off x="1948176" y="2201436"/>
                <a:ext cx="590428" cy="5904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20" name="Google Shape;320;p6"/>
            <p:cNvGrpSpPr/>
            <p:nvPr/>
          </p:nvGrpSpPr>
          <p:grpSpPr>
            <a:xfrm>
              <a:off x="485050" y="4037978"/>
              <a:ext cx="2529992" cy="785454"/>
              <a:chOff x="604938" y="3405473"/>
              <a:chExt cx="2529992" cy="785454"/>
            </a:xfrm>
          </p:grpSpPr>
          <p:sp>
            <p:nvSpPr>
              <p:cNvPr id="321" name="Google Shape;321;p6"/>
              <p:cNvSpPr/>
              <p:nvPr/>
            </p:nvSpPr>
            <p:spPr>
              <a:xfrm rot="10800000">
                <a:off x="604938" y="3405473"/>
                <a:ext cx="389780" cy="785454"/>
              </a:xfrm>
              <a:custGeom>
                <a:rect b="b" l="l" r="r" t="t"/>
                <a:pathLst>
                  <a:path extrusionOk="0" h="913632" w="453389">
                    <a:moveTo>
                      <a:pt x="0" y="0"/>
                    </a:moveTo>
                    <a:lnTo>
                      <a:pt x="88331" y="8905"/>
                    </a:lnTo>
                    <a:cubicBezTo>
                      <a:pt x="296670" y="51537"/>
                      <a:pt x="453389" y="235874"/>
                      <a:pt x="453389" y="456816"/>
                    </a:cubicBezTo>
                    <a:cubicBezTo>
                      <a:pt x="453389" y="677758"/>
                      <a:pt x="296670" y="862095"/>
                      <a:pt x="88331" y="904728"/>
                    </a:cubicBezTo>
                    <a:lnTo>
                      <a:pt x="0" y="913632"/>
                    </a:lnTo>
                    <a:close/>
                  </a:path>
                </a:pathLst>
              </a:custGeom>
              <a:gradFill>
                <a:gsLst>
                  <a:gs pos="0">
                    <a:srgbClr val="2B5C77"/>
                  </a:gs>
                  <a:gs pos="48000">
                    <a:srgbClr val="438DB8"/>
                  </a:gs>
                  <a:gs pos="100000">
                    <a:srgbClr val="89B8D4"/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2" name="Google Shape;322;p6"/>
              <p:cNvSpPr/>
              <p:nvPr/>
            </p:nvSpPr>
            <p:spPr>
              <a:xfrm>
                <a:off x="715815" y="3499005"/>
                <a:ext cx="2419115" cy="598390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D8D8D8"/>
                  </a:gs>
                </a:gsLst>
                <a:lin ang="13500000" scaled="0"/>
              </a:gradFill>
              <a:ln cap="flat" cmpd="sng" w="254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3" name="Google Shape;323;p6"/>
              <p:cNvSpPr/>
              <p:nvPr/>
            </p:nvSpPr>
            <p:spPr>
              <a:xfrm>
                <a:off x="775922" y="3549014"/>
                <a:ext cx="498372" cy="498372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38100" rotWithShape="0" algn="ctr">
                  <a:srgbClr val="000000">
                    <a:alpha val="24705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pic>
            <p:nvPicPr>
              <p:cNvPr descr="Funcionário de escritório com preenchimento sólido" id="324" name="Google Shape;324;p6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823549" y="3596639"/>
                <a:ext cx="403118" cy="40311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25" name="Google Shape;325;p6"/>
              <p:cNvSpPr txBox="1"/>
              <p:nvPr/>
            </p:nvSpPr>
            <p:spPr>
              <a:xfrm>
                <a:off x="1273884" y="3567365"/>
                <a:ext cx="99738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200">
                    <a:solidFill>
                      <a:schemeClr val="accent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Nome Aqui</a:t>
                </a:r>
                <a:endParaRPr/>
              </a:p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200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Cargo Aqui</a:t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7"/>
          <p:cNvSpPr/>
          <p:nvPr/>
        </p:nvSpPr>
        <p:spPr>
          <a:xfrm>
            <a:off x="3839868" y="299381"/>
            <a:ext cx="4512264" cy="606108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1" name="Google Shape;331;p7"/>
          <p:cNvSpPr/>
          <p:nvPr/>
        </p:nvSpPr>
        <p:spPr>
          <a:xfrm>
            <a:off x="3678130" y="426702"/>
            <a:ext cx="4835740" cy="606108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2" name="Google Shape;332;p7"/>
          <p:cNvSpPr/>
          <p:nvPr/>
        </p:nvSpPr>
        <p:spPr>
          <a:xfrm>
            <a:off x="3522381" y="530874"/>
            <a:ext cx="5147238" cy="606108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33" name="Google Shape;333;p7"/>
          <p:cNvCxnSpPr>
            <a:stCxn id="334" idx="0"/>
            <a:endCxn id="335" idx="0"/>
          </p:cNvCxnSpPr>
          <p:nvPr/>
        </p:nvCxnSpPr>
        <p:spPr>
          <a:xfrm rot="5400000">
            <a:off x="7505868" y="-1059818"/>
            <a:ext cx="600" cy="5640600"/>
          </a:xfrm>
          <a:prstGeom prst="bentConnector3">
            <a:avLst>
              <a:gd fmla="val -37041667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6" name="Google Shape;336;p7"/>
          <p:cNvCxnSpPr>
            <a:stCxn id="337" idx="0"/>
            <a:endCxn id="335" idx="0"/>
          </p:cNvCxnSpPr>
          <p:nvPr/>
        </p:nvCxnSpPr>
        <p:spPr>
          <a:xfrm rot="5400000">
            <a:off x="6095706" y="350332"/>
            <a:ext cx="600" cy="2820300"/>
          </a:xfrm>
          <a:prstGeom prst="bentConnector3">
            <a:avLst>
              <a:gd fmla="val -37041667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8" name="Google Shape;338;p7"/>
          <p:cNvCxnSpPr>
            <a:stCxn id="334" idx="0"/>
            <a:endCxn id="335" idx="0"/>
          </p:cNvCxnSpPr>
          <p:nvPr/>
        </p:nvCxnSpPr>
        <p:spPr>
          <a:xfrm rot="5400000">
            <a:off x="7505868" y="-1059818"/>
            <a:ext cx="600" cy="5640600"/>
          </a:xfrm>
          <a:prstGeom prst="bentConnector3">
            <a:avLst>
              <a:gd fmla="val -37041667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39" name="Google Shape;339;p7"/>
          <p:cNvSpPr txBox="1"/>
          <p:nvPr>
            <p:ph type="title"/>
          </p:nvPr>
        </p:nvSpPr>
        <p:spPr>
          <a:xfrm>
            <a:off x="3314700" y="582613"/>
            <a:ext cx="5562600" cy="6061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Black"/>
              <a:buNone/>
            </a:pPr>
            <a:r>
              <a:rPr lang="pt-BR"/>
              <a:t>EQUIPE 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SETOR 2</a:t>
            </a:r>
            <a:endParaRPr/>
          </a:p>
        </p:txBody>
      </p:sp>
      <p:cxnSp>
        <p:nvCxnSpPr>
          <p:cNvPr id="340" name="Google Shape;340;p7"/>
          <p:cNvCxnSpPr>
            <a:stCxn id="334" idx="0"/>
            <a:endCxn id="341" idx="0"/>
          </p:cNvCxnSpPr>
          <p:nvPr/>
        </p:nvCxnSpPr>
        <p:spPr>
          <a:xfrm rot="5400000">
            <a:off x="6095718" y="-2469968"/>
            <a:ext cx="600" cy="8460900"/>
          </a:xfrm>
          <a:prstGeom prst="bentConnector3">
            <a:avLst>
              <a:gd fmla="val -37041667" name="adj1"/>
            </a:avLst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42" name="Google Shape;342;p7"/>
          <p:cNvGrpSpPr/>
          <p:nvPr/>
        </p:nvGrpSpPr>
        <p:grpSpPr>
          <a:xfrm>
            <a:off x="595987" y="1760182"/>
            <a:ext cx="11000027" cy="4281257"/>
            <a:chOff x="535939" y="1950376"/>
            <a:chExt cx="11000027" cy="4281257"/>
          </a:xfrm>
        </p:grpSpPr>
        <p:grpSp>
          <p:nvGrpSpPr>
            <p:cNvPr id="343" name="Google Shape;343;p7"/>
            <p:cNvGrpSpPr/>
            <p:nvPr/>
          </p:nvGrpSpPr>
          <p:grpSpPr>
            <a:xfrm>
              <a:off x="535939" y="1950376"/>
              <a:ext cx="2539091" cy="3215126"/>
              <a:chOff x="535939" y="1950376"/>
              <a:chExt cx="2539091" cy="3215126"/>
            </a:xfrm>
          </p:grpSpPr>
          <p:cxnSp>
            <p:nvCxnSpPr>
              <p:cNvPr id="344" name="Google Shape;344;p7"/>
              <p:cNvCxnSpPr>
                <a:stCxn id="341" idx="4"/>
                <a:endCxn id="345" idx="2"/>
              </p:cNvCxnSpPr>
              <p:nvPr/>
            </p:nvCxnSpPr>
            <p:spPr>
              <a:xfrm>
                <a:off x="1805484" y="3033242"/>
                <a:ext cx="0" cy="2082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46" name="Google Shape;346;p7"/>
              <p:cNvGrpSpPr/>
              <p:nvPr/>
            </p:nvGrpSpPr>
            <p:grpSpPr>
              <a:xfrm>
                <a:off x="535940" y="3401612"/>
                <a:ext cx="2539090" cy="697760"/>
                <a:chOff x="535940" y="3449320"/>
                <a:chExt cx="2539090" cy="697760"/>
              </a:xfrm>
            </p:grpSpPr>
            <p:sp>
              <p:nvSpPr>
                <p:cNvPr id="347" name="Google Shape;347;p7"/>
                <p:cNvSpPr/>
                <p:nvPr/>
              </p:nvSpPr>
              <p:spPr>
                <a:xfrm>
                  <a:off x="535940" y="3449320"/>
                  <a:ext cx="2539090" cy="69776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rgbClr val="2B5C77"/>
                    </a:gs>
                    <a:gs pos="48000">
                      <a:srgbClr val="438DB8"/>
                    </a:gs>
                    <a:gs pos="100000">
                      <a:srgbClr val="89B8D4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48" name="Google Shape;348;p7"/>
                <p:cNvSpPr/>
                <p:nvPr/>
              </p:nvSpPr>
              <p:spPr>
                <a:xfrm>
                  <a:off x="595927" y="3499005"/>
                  <a:ext cx="2419115" cy="59839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rgbClr val="D8D8D8"/>
                    </a:gs>
                  </a:gsLst>
                  <a:lin ang="13500000" scaled="0"/>
                </a:gradFill>
                <a:ln cap="flat" cmpd="sng" w="25400">
                  <a:solidFill>
                    <a:schemeClr val="lt1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49" name="Google Shape;349;p7"/>
                <p:cNvSpPr/>
                <p:nvPr/>
              </p:nvSpPr>
              <p:spPr>
                <a:xfrm>
                  <a:off x="656034" y="3549014"/>
                  <a:ext cx="498372" cy="498372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381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pic>
              <p:nvPicPr>
                <p:cNvPr descr="Funcionário de escritório com preenchimento sólido" id="350" name="Google Shape;350;p7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703661" y="3596639"/>
                  <a:ext cx="403118" cy="40311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351" name="Google Shape;351;p7"/>
                <p:cNvSpPr txBox="1"/>
                <p:nvPr/>
              </p:nvSpPr>
              <p:spPr>
                <a:xfrm>
                  <a:off x="1153996" y="3567365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  <p:grpSp>
            <p:nvGrpSpPr>
              <p:cNvPr id="352" name="Google Shape;352;p7"/>
              <p:cNvGrpSpPr/>
              <p:nvPr/>
            </p:nvGrpSpPr>
            <p:grpSpPr>
              <a:xfrm>
                <a:off x="1264050" y="1950376"/>
                <a:ext cx="1082868" cy="1082866"/>
                <a:chOff x="1701956" y="1950376"/>
                <a:chExt cx="1082868" cy="1082866"/>
              </a:xfrm>
            </p:grpSpPr>
            <p:grpSp>
              <p:nvGrpSpPr>
                <p:cNvPr id="353" name="Google Shape;353;p7"/>
                <p:cNvGrpSpPr/>
                <p:nvPr/>
              </p:nvGrpSpPr>
              <p:grpSpPr>
                <a:xfrm>
                  <a:off x="1701956" y="1950376"/>
                  <a:ext cx="1082868" cy="1082866"/>
                  <a:chOff x="1701956" y="1650624"/>
                  <a:chExt cx="1382620" cy="1382618"/>
                </a:xfrm>
              </p:grpSpPr>
              <p:sp>
                <p:nvSpPr>
                  <p:cNvPr id="341" name="Google Shape;341;p7"/>
                  <p:cNvSpPr/>
                  <p:nvPr/>
                </p:nvSpPr>
                <p:spPr>
                  <a:xfrm>
                    <a:off x="1701956" y="1650624"/>
                    <a:ext cx="1382620" cy="1382618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2F2F2"/>
                      </a:gs>
                      <a:gs pos="100000">
                        <a:srgbClr val="BFBFBF"/>
                      </a:gs>
                    </a:gsLst>
                    <a:path path="circle">
                      <a:fillToRect l="100%" t="100%"/>
                    </a:path>
                    <a:tileRect b="-100%" r="-100%"/>
                  </a:gradFill>
                  <a:ln cap="flat" cmpd="sng" w="25400">
                    <a:solidFill>
                      <a:srgbClr val="F2F2F2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  <a:effectLst>
                    <a:outerShdw blurRad="63500" rotWithShape="0" algn="ctr">
                      <a:srgbClr val="000000">
                        <a:alpha val="24705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354" name="Google Shape;354;p7"/>
                  <p:cNvSpPr/>
                  <p:nvPr/>
                </p:nvSpPr>
                <p:spPr>
                  <a:xfrm>
                    <a:off x="1792128" y="1740796"/>
                    <a:ext cx="1202276" cy="1202274"/>
                  </a:xfrm>
                  <a:prstGeom prst="ellipse">
                    <a:avLst/>
                  </a:prstGeom>
                  <a:gradFill>
                    <a:gsLst>
                      <a:gs pos="0">
                        <a:srgbClr val="2B5C77"/>
                      </a:gs>
                      <a:gs pos="48000">
                        <a:srgbClr val="438DB8"/>
                      </a:gs>
                      <a:gs pos="100000">
                        <a:srgbClr val="89B8D4"/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 cap="flat" cmpd="sng" w="25400">
                    <a:solidFill>
                      <a:srgbClr val="F2F2F2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pic>
              <p:nvPicPr>
                <p:cNvPr descr="Web design com preenchimento sólido" id="355" name="Google Shape;355;p7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1948176" y="2201436"/>
                  <a:ext cx="590428" cy="590426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56" name="Google Shape;356;p7"/>
              <p:cNvGrpSpPr/>
              <p:nvPr/>
            </p:nvGrpSpPr>
            <p:grpSpPr>
              <a:xfrm>
                <a:off x="535939" y="4467742"/>
                <a:ext cx="2539090" cy="697760"/>
                <a:chOff x="535939" y="4663493"/>
                <a:chExt cx="2539090" cy="697760"/>
              </a:xfrm>
            </p:grpSpPr>
            <p:sp>
              <p:nvSpPr>
                <p:cNvPr id="357" name="Google Shape;357;p7"/>
                <p:cNvSpPr/>
                <p:nvPr/>
              </p:nvSpPr>
              <p:spPr>
                <a:xfrm>
                  <a:off x="272614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0" y="0"/>
                      </a:moveTo>
                      <a:cubicBezTo>
                        <a:pt x="252505" y="0"/>
                        <a:pt x="457200" y="204695"/>
                        <a:pt x="457200" y="457200"/>
                      </a:cubicBezTo>
                      <a:cubicBezTo>
                        <a:pt x="457200" y="709705"/>
                        <a:pt x="252505" y="914400"/>
                        <a:pt x="0" y="9144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2B5C77"/>
                    </a:gs>
                    <a:gs pos="48000">
                      <a:srgbClr val="438DB8"/>
                    </a:gs>
                    <a:gs pos="100000">
                      <a:srgbClr val="89B8D4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8" name="Google Shape;358;p7"/>
                <p:cNvSpPr/>
                <p:nvPr/>
              </p:nvSpPr>
              <p:spPr>
                <a:xfrm>
                  <a:off x="53593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457200" y="0"/>
                      </a:moveTo>
                      <a:lnTo>
                        <a:pt x="457200" y="914400"/>
                      </a:lnTo>
                      <a:cubicBezTo>
                        <a:pt x="204695" y="914400"/>
                        <a:pt x="0" y="709705"/>
                        <a:pt x="0" y="457200"/>
                      </a:cubicBezTo>
                      <a:cubicBezTo>
                        <a:pt x="0" y="204695"/>
                        <a:pt x="204695" y="0"/>
                        <a:pt x="45720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2B5C77"/>
                    </a:gs>
                    <a:gs pos="48000">
                      <a:srgbClr val="438DB8"/>
                    </a:gs>
                    <a:gs pos="100000">
                      <a:srgbClr val="89B8D4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45" name="Google Shape;345;p7"/>
                <p:cNvSpPr/>
                <p:nvPr/>
              </p:nvSpPr>
              <p:spPr>
                <a:xfrm>
                  <a:off x="595927" y="4713178"/>
                  <a:ext cx="2419115" cy="59839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rgbClr val="D8D8D8"/>
                    </a:gs>
                  </a:gsLst>
                  <a:lin ang="13500000" scaled="0"/>
                </a:gradFill>
                <a:ln cap="flat" cmpd="sng" w="25400">
                  <a:solidFill>
                    <a:schemeClr val="lt1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9" name="Google Shape;359;p7"/>
                <p:cNvSpPr txBox="1"/>
                <p:nvPr/>
              </p:nvSpPr>
              <p:spPr>
                <a:xfrm>
                  <a:off x="1306790" y="4781541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</p:grpSp>
        <p:grpSp>
          <p:nvGrpSpPr>
            <p:cNvPr id="360" name="Google Shape;360;p7"/>
            <p:cNvGrpSpPr/>
            <p:nvPr/>
          </p:nvGrpSpPr>
          <p:grpSpPr>
            <a:xfrm>
              <a:off x="3356251" y="1950376"/>
              <a:ext cx="2539091" cy="4281257"/>
              <a:chOff x="3441185" y="1950376"/>
              <a:chExt cx="2539091" cy="4281257"/>
            </a:xfrm>
          </p:grpSpPr>
          <p:cxnSp>
            <p:nvCxnSpPr>
              <p:cNvPr id="361" name="Google Shape;361;p7"/>
              <p:cNvCxnSpPr>
                <a:stCxn id="335" idx="4"/>
                <a:endCxn id="362" idx="0"/>
              </p:cNvCxnSpPr>
              <p:nvPr/>
            </p:nvCxnSpPr>
            <p:spPr>
              <a:xfrm>
                <a:off x="4710730" y="3033242"/>
                <a:ext cx="0" cy="2550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63" name="Google Shape;363;p7"/>
              <p:cNvGrpSpPr/>
              <p:nvPr/>
            </p:nvGrpSpPr>
            <p:grpSpPr>
              <a:xfrm>
                <a:off x="3441186" y="3401612"/>
                <a:ext cx="2539090" cy="697760"/>
                <a:chOff x="535940" y="3449320"/>
                <a:chExt cx="2539090" cy="697760"/>
              </a:xfrm>
            </p:grpSpPr>
            <p:sp>
              <p:nvSpPr>
                <p:cNvPr id="364" name="Google Shape;364;p7"/>
                <p:cNvSpPr/>
                <p:nvPr/>
              </p:nvSpPr>
              <p:spPr>
                <a:xfrm>
                  <a:off x="535940" y="3449320"/>
                  <a:ext cx="2539090" cy="69776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rgbClr val="6F7A1A"/>
                    </a:gs>
                    <a:gs pos="48000">
                      <a:srgbClr val="ACBD27"/>
                    </a:gs>
                    <a:gs pos="100000">
                      <a:srgbClr val="D3E06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5" name="Google Shape;365;p7"/>
                <p:cNvSpPr/>
                <p:nvPr/>
              </p:nvSpPr>
              <p:spPr>
                <a:xfrm>
                  <a:off x="595927" y="3499005"/>
                  <a:ext cx="2419115" cy="59839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rgbClr val="D8D8D8"/>
                    </a:gs>
                  </a:gsLst>
                  <a:lin ang="13500000" scaled="0"/>
                </a:gradFill>
                <a:ln cap="flat" cmpd="sng" w="25400">
                  <a:solidFill>
                    <a:schemeClr val="lt1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6" name="Google Shape;366;p7"/>
                <p:cNvSpPr/>
                <p:nvPr/>
              </p:nvSpPr>
              <p:spPr>
                <a:xfrm>
                  <a:off x="656034" y="3549014"/>
                  <a:ext cx="498372" cy="498372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381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pic>
              <p:nvPicPr>
                <p:cNvPr descr="Funcionário de escritório com preenchimento sólido" id="367" name="Google Shape;367;p7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703661" y="3596639"/>
                  <a:ext cx="403118" cy="40311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368" name="Google Shape;368;p7"/>
                <p:cNvSpPr txBox="1"/>
                <p:nvPr/>
              </p:nvSpPr>
              <p:spPr>
                <a:xfrm>
                  <a:off x="1153996" y="3567365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2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  <p:grpSp>
            <p:nvGrpSpPr>
              <p:cNvPr id="369" name="Google Shape;369;p7"/>
              <p:cNvGrpSpPr/>
              <p:nvPr/>
            </p:nvGrpSpPr>
            <p:grpSpPr>
              <a:xfrm>
                <a:off x="4169296" y="1950376"/>
                <a:ext cx="1082868" cy="1082866"/>
                <a:chOff x="1701956" y="1950376"/>
                <a:chExt cx="1082868" cy="1082866"/>
              </a:xfrm>
            </p:grpSpPr>
            <p:grpSp>
              <p:nvGrpSpPr>
                <p:cNvPr id="370" name="Google Shape;370;p7"/>
                <p:cNvGrpSpPr/>
                <p:nvPr/>
              </p:nvGrpSpPr>
              <p:grpSpPr>
                <a:xfrm>
                  <a:off x="1701956" y="1950376"/>
                  <a:ext cx="1082868" cy="1082866"/>
                  <a:chOff x="1701956" y="1650624"/>
                  <a:chExt cx="1382620" cy="1382618"/>
                </a:xfrm>
              </p:grpSpPr>
              <p:sp>
                <p:nvSpPr>
                  <p:cNvPr id="335" name="Google Shape;335;p7"/>
                  <p:cNvSpPr/>
                  <p:nvPr/>
                </p:nvSpPr>
                <p:spPr>
                  <a:xfrm>
                    <a:off x="1701956" y="1650624"/>
                    <a:ext cx="1382620" cy="1382618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2F2F2"/>
                      </a:gs>
                      <a:gs pos="100000">
                        <a:srgbClr val="BFBFBF"/>
                      </a:gs>
                    </a:gsLst>
                    <a:path path="circle">
                      <a:fillToRect l="100%" t="100%"/>
                    </a:path>
                    <a:tileRect b="-100%" r="-100%"/>
                  </a:gradFill>
                  <a:ln cap="flat" cmpd="sng" w="25400">
                    <a:solidFill>
                      <a:srgbClr val="F2F2F2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  <a:effectLst>
                    <a:outerShdw blurRad="63500" rotWithShape="0" algn="ctr">
                      <a:srgbClr val="000000">
                        <a:alpha val="24705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371" name="Google Shape;371;p7"/>
                  <p:cNvSpPr/>
                  <p:nvPr/>
                </p:nvSpPr>
                <p:spPr>
                  <a:xfrm>
                    <a:off x="1792128" y="1740796"/>
                    <a:ext cx="1202276" cy="1202274"/>
                  </a:xfrm>
                  <a:prstGeom prst="ellipse">
                    <a:avLst/>
                  </a:prstGeom>
                  <a:gradFill>
                    <a:gsLst>
                      <a:gs pos="0">
                        <a:srgbClr val="6F7A1A"/>
                      </a:gs>
                      <a:gs pos="48000">
                        <a:srgbClr val="ACBD27"/>
                      </a:gs>
                      <a:gs pos="100000">
                        <a:srgbClr val="D3E06F"/>
                      </a:gs>
                    </a:gsLst>
                    <a:lin ang="2700000" scaled="0"/>
                  </a:gradFill>
                  <a:ln cap="flat" cmpd="sng" w="25400">
                    <a:solidFill>
                      <a:srgbClr val="F2F2F2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pic>
              <p:nvPicPr>
                <p:cNvPr descr="Tabela com preenchimento sólido" id="372" name="Google Shape;372;p7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1948177" y="2201436"/>
                  <a:ext cx="590426" cy="590426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73" name="Google Shape;373;p7"/>
              <p:cNvGrpSpPr/>
              <p:nvPr/>
            </p:nvGrpSpPr>
            <p:grpSpPr>
              <a:xfrm>
                <a:off x="3441185" y="5533873"/>
                <a:ext cx="2539090" cy="697760"/>
                <a:chOff x="535939" y="4663493"/>
                <a:chExt cx="2539090" cy="697760"/>
              </a:xfrm>
            </p:grpSpPr>
            <p:sp>
              <p:nvSpPr>
                <p:cNvPr id="374" name="Google Shape;374;p7"/>
                <p:cNvSpPr/>
                <p:nvPr/>
              </p:nvSpPr>
              <p:spPr>
                <a:xfrm>
                  <a:off x="272614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0" y="0"/>
                      </a:moveTo>
                      <a:cubicBezTo>
                        <a:pt x="252505" y="0"/>
                        <a:pt x="457200" y="204695"/>
                        <a:pt x="457200" y="457200"/>
                      </a:cubicBezTo>
                      <a:cubicBezTo>
                        <a:pt x="457200" y="709705"/>
                        <a:pt x="252505" y="914400"/>
                        <a:pt x="0" y="9144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6F7A1A"/>
                    </a:gs>
                    <a:gs pos="48000">
                      <a:srgbClr val="ACBD27"/>
                    </a:gs>
                    <a:gs pos="100000">
                      <a:srgbClr val="D3E06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75" name="Google Shape;375;p7"/>
                <p:cNvSpPr/>
                <p:nvPr/>
              </p:nvSpPr>
              <p:spPr>
                <a:xfrm>
                  <a:off x="53593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457200" y="0"/>
                      </a:moveTo>
                      <a:lnTo>
                        <a:pt x="457200" y="914400"/>
                      </a:lnTo>
                      <a:cubicBezTo>
                        <a:pt x="204695" y="914400"/>
                        <a:pt x="0" y="709705"/>
                        <a:pt x="0" y="457200"/>
                      </a:cubicBezTo>
                      <a:cubicBezTo>
                        <a:pt x="0" y="204695"/>
                        <a:pt x="204695" y="0"/>
                        <a:pt x="45720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6F7A1A"/>
                    </a:gs>
                    <a:gs pos="48000">
                      <a:srgbClr val="ACBD27"/>
                    </a:gs>
                    <a:gs pos="100000">
                      <a:srgbClr val="D3E06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2" name="Google Shape;362;p7"/>
                <p:cNvSpPr/>
                <p:nvPr/>
              </p:nvSpPr>
              <p:spPr>
                <a:xfrm>
                  <a:off x="595927" y="4713178"/>
                  <a:ext cx="2419115" cy="59839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rgbClr val="D8D8D8"/>
                    </a:gs>
                  </a:gsLst>
                  <a:lin ang="13500000" scaled="0"/>
                </a:gradFill>
                <a:ln cap="flat" cmpd="sng" w="25400">
                  <a:solidFill>
                    <a:schemeClr val="lt1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76" name="Google Shape;376;p7"/>
                <p:cNvSpPr txBox="1"/>
                <p:nvPr/>
              </p:nvSpPr>
              <p:spPr>
                <a:xfrm>
                  <a:off x="1306790" y="4781541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2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  <p:grpSp>
            <p:nvGrpSpPr>
              <p:cNvPr id="377" name="Google Shape;377;p7"/>
              <p:cNvGrpSpPr/>
              <p:nvPr/>
            </p:nvGrpSpPr>
            <p:grpSpPr>
              <a:xfrm>
                <a:off x="3441185" y="4467742"/>
                <a:ext cx="2539090" cy="697760"/>
                <a:chOff x="535939" y="4663493"/>
                <a:chExt cx="2539090" cy="697760"/>
              </a:xfrm>
            </p:grpSpPr>
            <p:sp>
              <p:nvSpPr>
                <p:cNvPr id="378" name="Google Shape;378;p7"/>
                <p:cNvSpPr/>
                <p:nvPr/>
              </p:nvSpPr>
              <p:spPr>
                <a:xfrm>
                  <a:off x="272614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0" y="0"/>
                      </a:moveTo>
                      <a:cubicBezTo>
                        <a:pt x="252505" y="0"/>
                        <a:pt x="457200" y="204695"/>
                        <a:pt x="457200" y="457200"/>
                      </a:cubicBezTo>
                      <a:cubicBezTo>
                        <a:pt x="457200" y="709705"/>
                        <a:pt x="252505" y="914400"/>
                        <a:pt x="0" y="9144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6F7A1A"/>
                    </a:gs>
                    <a:gs pos="48000">
                      <a:srgbClr val="ACBD27"/>
                    </a:gs>
                    <a:gs pos="100000">
                      <a:srgbClr val="D3E06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79" name="Google Shape;379;p7"/>
                <p:cNvSpPr/>
                <p:nvPr/>
              </p:nvSpPr>
              <p:spPr>
                <a:xfrm>
                  <a:off x="53593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457200" y="0"/>
                      </a:moveTo>
                      <a:lnTo>
                        <a:pt x="457200" y="914400"/>
                      </a:lnTo>
                      <a:cubicBezTo>
                        <a:pt x="204695" y="914400"/>
                        <a:pt x="0" y="709705"/>
                        <a:pt x="0" y="457200"/>
                      </a:cubicBezTo>
                      <a:cubicBezTo>
                        <a:pt x="0" y="204695"/>
                        <a:pt x="204695" y="0"/>
                        <a:pt x="45720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6F7A1A"/>
                    </a:gs>
                    <a:gs pos="48000">
                      <a:srgbClr val="ACBD27"/>
                    </a:gs>
                    <a:gs pos="100000">
                      <a:srgbClr val="D3E06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80" name="Google Shape;380;p7"/>
                <p:cNvSpPr/>
                <p:nvPr/>
              </p:nvSpPr>
              <p:spPr>
                <a:xfrm>
                  <a:off x="595927" y="4713178"/>
                  <a:ext cx="2419115" cy="59839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rgbClr val="D8D8D8"/>
                    </a:gs>
                  </a:gsLst>
                  <a:lin ang="13500000" scaled="0"/>
                </a:gradFill>
                <a:ln cap="flat" cmpd="sng" w="25400">
                  <a:solidFill>
                    <a:schemeClr val="lt1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81" name="Google Shape;381;p7"/>
                <p:cNvSpPr txBox="1"/>
                <p:nvPr/>
              </p:nvSpPr>
              <p:spPr>
                <a:xfrm>
                  <a:off x="1306790" y="4781541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2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</p:grpSp>
        <p:grpSp>
          <p:nvGrpSpPr>
            <p:cNvPr id="382" name="Google Shape;382;p7"/>
            <p:cNvGrpSpPr/>
            <p:nvPr/>
          </p:nvGrpSpPr>
          <p:grpSpPr>
            <a:xfrm>
              <a:off x="6176563" y="1950376"/>
              <a:ext cx="2539091" cy="4281257"/>
              <a:chOff x="6193910" y="1950376"/>
              <a:chExt cx="2539091" cy="4281257"/>
            </a:xfrm>
          </p:grpSpPr>
          <p:cxnSp>
            <p:nvCxnSpPr>
              <p:cNvPr id="383" name="Google Shape;383;p7"/>
              <p:cNvCxnSpPr>
                <a:stCxn id="337" idx="4"/>
                <a:endCxn id="384" idx="0"/>
              </p:cNvCxnSpPr>
              <p:nvPr/>
            </p:nvCxnSpPr>
            <p:spPr>
              <a:xfrm>
                <a:off x="7463455" y="3033242"/>
                <a:ext cx="0" cy="2550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85" name="Google Shape;385;p7"/>
              <p:cNvGrpSpPr/>
              <p:nvPr/>
            </p:nvGrpSpPr>
            <p:grpSpPr>
              <a:xfrm>
                <a:off x="6193911" y="3401612"/>
                <a:ext cx="2539090" cy="697760"/>
                <a:chOff x="535940" y="3449320"/>
                <a:chExt cx="2539090" cy="697760"/>
              </a:xfrm>
            </p:grpSpPr>
            <p:sp>
              <p:nvSpPr>
                <p:cNvPr id="386" name="Google Shape;386;p7"/>
                <p:cNvSpPr/>
                <p:nvPr/>
              </p:nvSpPr>
              <p:spPr>
                <a:xfrm>
                  <a:off x="535940" y="3449320"/>
                  <a:ext cx="2539090" cy="69776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rgbClr val="A46100"/>
                    </a:gs>
                    <a:gs pos="48000">
                      <a:srgbClr val="FD9600"/>
                    </a:gs>
                    <a:gs pos="100000">
                      <a:srgbClr val="FFBE5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87" name="Google Shape;387;p7"/>
                <p:cNvSpPr/>
                <p:nvPr/>
              </p:nvSpPr>
              <p:spPr>
                <a:xfrm>
                  <a:off x="595927" y="3499005"/>
                  <a:ext cx="2419115" cy="59839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rgbClr val="D8D8D8"/>
                    </a:gs>
                  </a:gsLst>
                  <a:lin ang="13500000" scaled="0"/>
                </a:gradFill>
                <a:ln cap="flat" cmpd="sng" w="25400">
                  <a:solidFill>
                    <a:schemeClr val="lt1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88" name="Google Shape;388;p7"/>
                <p:cNvSpPr/>
                <p:nvPr/>
              </p:nvSpPr>
              <p:spPr>
                <a:xfrm>
                  <a:off x="656034" y="3549014"/>
                  <a:ext cx="498372" cy="498372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381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pic>
              <p:nvPicPr>
                <p:cNvPr descr="Funcionário de escritório com preenchimento sólido" id="389" name="Google Shape;389;p7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703661" y="3596639"/>
                  <a:ext cx="403118" cy="40311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390" name="Google Shape;390;p7"/>
                <p:cNvSpPr txBox="1"/>
                <p:nvPr/>
              </p:nvSpPr>
              <p:spPr>
                <a:xfrm>
                  <a:off x="1153996" y="3567365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3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  <p:grpSp>
            <p:nvGrpSpPr>
              <p:cNvPr id="391" name="Google Shape;391;p7"/>
              <p:cNvGrpSpPr/>
              <p:nvPr/>
            </p:nvGrpSpPr>
            <p:grpSpPr>
              <a:xfrm>
                <a:off x="6922021" y="1950376"/>
                <a:ext cx="1082868" cy="1082866"/>
                <a:chOff x="1701956" y="1950376"/>
                <a:chExt cx="1082868" cy="1082866"/>
              </a:xfrm>
            </p:grpSpPr>
            <p:grpSp>
              <p:nvGrpSpPr>
                <p:cNvPr id="392" name="Google Shape;392;p7"/>
                <p:cNvGrpSpPr/>
                <p:nvPr/>
              </p:nvGrpSpPr>
              <p:grpSpPr>
                <a:xfrm>
                  <a:off x="1701956" y="1950376"/>
                  <a:ext cx="1082868" cy="1082866"/>
                  <a:chOff x="1701956" y="1650624"/>
                  <a:chExt cx="1382620" cy="1382618"/>
                </a:xfrm>
              </p:grpSpPr>
              <p:sp>
                <p:nvSpPr>
                  <p:cNvPr id="337" name="Google Shape;337;p7"/>
                  <p:cNvSpPr/>
                  <p:nvPr/>
                </p:nvSpPr>
                <p:spPr>
                  <a:xfrm>
                    <a:off x="1701956" y="1650624"/>
                    <a:ext cx="1382620" cy="1382618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2F2F2"/>
                      </a:gs>
                      <a:gs pos="100000">
                        <a:srgbClr val="BFBFBF"/>
                      </a:gs>
                    </a:gsLst>
                    <a:path path="circle">
                      <a:fillToRect l="100%" t="100%"/>
                    </a:path>
                    <a:tileRect b="-100%" r="-100%"/>
                  </a:gradFill>
                  <a:ln cap="flat" cmpd="sng" w="25400">
                    <a:solidFill>
                      <a:srgbClr val="F2F2F2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  <a:effectLst>
                    <a:outerShdw blurRad="63500" rotWithShape="0" algn="ctr">
                      <a:srgbClr val="000000">
                        <a:alpha val="24705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393" name="Google Shape;393;p7"/>
                  <p:cNvSpPr/>
                  <p:nvPr/>
                </p:nvSpPr>
                <p:spPr>
                  <a:xfrm>
                    <a:off x="1792128" y="1740796"/>
                    <a:ext cx="1202276" cy="1202274"/>
                  </a:xfrm>
                  <a:prstGeom prst="ellipse">
                    <a:avLst/>
                  </a:prstGeom>
                  <a:gradFill>
                    <a:gsLst>
                      <a:gs pos="0">
                        <a:srgbClr val="A46100"/>
                      </a:gs>
                      <a:gs pos="48000">
                        <a:srgbClr val="FD9600"/>
                      </a:gs>
                      <a:gs pos="100000">
                        <a:srgbClr val="FFBE5F"/>
                      </a:gs>
                    </a:gsLst>
                    <a:lin ang="2700000" scaled="0"/>
                  </a:gradFill>
                  <a:ln cap="flat" cmpd="sng" w="25400">
                    <a:solidFill>
                      <a:srgbClr val="F2F2F2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pic>
              <p:nvPicPr>
                <p:cNvPr descr="Apresentação com lista de verificação com preenchimento sólido" id="394" name="Google Shape;394;p7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0" l="0" r="0" t="0"/>
                <a:stretch/>
              </p:blipFill>
              <p:spPr>
                <a:xfrm>
                  <a:off x="1948177" y="2201436"/>
                  <a:ext cx="590426" cy="590426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95" name="Google Shape;395;p7"/>
              <p:cNvGrpSpPr/>
              <p:nvPr/>
            </p:nvGrpSpPr>
            <p:grpSpPr>
              <a:xfrm>
                <a:off x="6193910" y="5533873"/>
                <a:ext cx="2539090" cy="697760"/>
                <a:chOff x="535939" y="4663493"/>
                <a:chExt cx="2539090" cy="697760"/>
              </a:xfrm>
            </p:grpSpPr>
            <p:sp>
              <p:nvSpPr>
                <p:cNvPr id="396" name="Google Shape;396;p7"/>
                <p:cNvSpPr/>
                <p:nvPr/>
              </p:nvSpPr>
              <p:spPr>
                <a:xfrm>
                  <a:off x="272614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0" y="0"/>
                      </a:moveTo>
                      <a:cubicBezTo>
                        <a:pt x="252505" y="0"/>
                        <a:pt x="457200" y="204695"/>
                        <a:pt x="457200" y="457200"/>
                      </a:cubicBezTo>
                      <a:cubicBezTo>
                        <a:pt x="457200" y="709705"/>
                        <a:pt x="252505" y="914400"/>
                        <a:pt x="0" y="9144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46100"/>
                    </a:gs>
                    <a:gs pos="48000">
                      <a:srgbClr val="FD9600"/>
                    </a:gs>
                    <a:gs pos="100000">
                      <a:srgbClr val="FFBE5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97" name="Google Shape;397;p7"/>
                <p:cNvSpPr/>
                <p:nvPr/>
              </p:nvSpPr>
              <p:spPr>
                <a:xfrm>
                  <a:off x="53593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457200" y="0"/>
                      </a:moveTo>
                      <a:lnTo>
                        <a:pt x="457200" y="914400"/>
                      </a:lnTo>
                      <a:cubicBezTo>
                        <a:pt x="204695" y="914400"/>
                        <a:pt x="0" y="709705"/>
                        <a:pt x="0" y="457200"/>
                      </a:cubicBezTo>
                      <a:cubicBezTo>
                        <a:pt x="0" y="204695"/>
                        <a:pt x="204695" y="0"/>
                        <a:pt x="45720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A46100"/>
                    </a:gs>
                    <a:gs pos="48000">
                      <a:srgbClr val="FD9600"/>
                    </a:gs>
                    <a:gs pos="100000">
                      <a:srgbClr val="FFBE5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84" name="Google Shape;384;p7"/>
                <p:cNvSpPr/>
                <p:nvPr/>
              </p:nvSpPr>
              <p:spPr>
                <a:xfrm>
                  <a:off x="595927" y="4713178"/>
                  <a:ext cx="2419115" cy="59839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rgbClr val="D8D8D8"/>
                    </a:gs>
                  </a:gsLst>
                  <a:lin ang="13500000" scaled="0"/>
                </a:gradFill>
                <a:ln cap="flat" cmpd="sng" w="25400">
                  <a:solidFill>
                    <a:schemeClr val="lt1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98" name="Google Shape;398;p7"/>
                <p:cNvSpPr txBox="1"/>
                <p:nvPr/>
              </p:nvSpPr>
              <p:spPr>
                <a:xfrm>
                  <a:off x="1306790" y="4781541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3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  <p:grpSp>
            <p:nvGrpSpPr>
              <p:cNvPr id="399" name="Google Shape;399;p7"/>
              <p:cNvGrpSpPr/>
              <p:nvPr/>
            </p:nvGrpSpPr>
            <p:grpSpPr>
              <a:xfrm>
                <a:off x="6193910" y="4467742"/>
                <a:ext cx="2539090" cy="697760"/>
                <a:chOff x="535939" y="4663493"/>
                <a:chExt cx="2539090" cy="697760"/>
              </a:xfrm>
            </p:grpSpPr>
            <p:sp>
              <p:nvSpPr>
                <p:cNvPr id="400" name="Google Shape;400;p7"/>
                <p:cNvSpPr/>
                <p:nvPr/>
              </p:nvSpPr>
              <p:spPr>
                <a:xfrm>
                  <a:off x="272614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0" y="0"/>
                      </a:moveTo>
                      <a:cubicBezTo>
                        <a:pt x="252505" y="0"/>
                        <a:pt x="457200" y="204695"/>
                        <a:pt x="457200" y="457200"/>
                      </a:cubicBezTo>
                      <a:cubicBezTo>
                        <a:pt x="457200" y="709705"/>
                        <a:pt x="252505" y="914400"/>
                        <a:pt x="0" y="9144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46100"/>
                    </a:gs>
                    <a:gs pos="48000">
                      <a:srgbClr val="FD9600"/>
                    </a:gs>
                    <a:gs pos="100000">
                      <a:srgbClr val="FFBE5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1" name="Google Shape;401;p7"/>
                <p:cNvSpPr/>
                <p:nvPr/>
              </p:nvSpPr>
              <p:spPr>
                <a:xfrm>
                  <a:off x="53593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457200" y="0"/>
                      </a:moveTo>
                      <a:lnTo>
                        <a:pt x="457200" y="914400"/>
                      </a:lnTo>
                      <a:cubicBezTo>
                        <a:pt x="204695" y="914400"/>
                        <a:pt x="0" y="709705"/>
                        <a:pt x="0" y="457200"/>
                      </a:cubicBezTo>
                      <a:cubicBezTo>
                        <a:pt x="0" y="204695"/>
                        <a:pt x="204695" y="0"/>
                        <a:pt x="45720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A46100"/>
                    </a:gs>
                    <a:gs pos="48000">
                      <a:srgbClr val="FD9600"/>
                    </a:gs>
                    <a:gs pos="100000">
                      <a:srgbClr val="FFBE5F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2" name="Google Shape;402;p7"/>
                <p:cNvSpPr/>
                <p:nvPr/>
              </p:nvSpPr>
              <p:spPr>
                <a:xfrm>
                  <a:off x="595927" y="4713178"/>
                  <a:ext cx="2419115" cy="59839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rgbClr val="D8D8D8"/>
                    </a:gs>
                  </a:gsLst>
                  <a:lin ang="13500000" scaled="0"/>
                </a:gradFill>
                <a:ln cap="flat" cmpd="sng" w="25400">
                  <a:solidFill>
                    <a:schemeClr val="lt1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3" name="Google Shape;403;p7"/>
                <p:cNvSpPr txBox="1"/>
                <p:nvPr/>
              </p:nvSpPr>
              <p:spPr>
                <a:xfrm>
                  <a:off x="1306790" y="4781541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3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</p:grpSp>
        <p:grpSp>
          <p:nvGrpSpPr>
            <p:cNvPr id="404" name="Google Shape;404;p7"/>
            <p:cNvGrpSpPr/>
            <p:nvPr/>
          </p:nvGrpSpPr>
          <p:grpSpPr>
            <a:xfrm>
              <a:off x="8996875" y="1950376"/>
              <a:ext cx="2539091" cy="3215126"/>
              <a:chOff x="8996875" y="1950376"/>
              <a:chExt cx="2539091" cy="3215126"/>
            </a:xfrm>
          </p:grpSpPr>
          <p:cxnSp>
            <p:nvCxnSpPr>
              <p:cNvPr id="405" name="Google Shape;405;p7"/>
              <p:cNvCxnSpPr>
                <a:stCxn id="334" idx="4"/>
                <a:endCxn id="406" idx="2"/>
              </p:cNvCxnSpPr>
              <p:nvPr/>
            </p:nvCxnSpPr>
            <p:spPr>
              <a:xfrm>
                <a:off x="10266420" y="3033242"/>
                <a:ext cx="0" cy="2082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407" name="Google Shape;407;p7"/>
              <p:cNvGrpSpPr/>
              <p:nvPr/>
            </p:nvGrpSpPr>
            <p:grpSpPr>
              <a:xfrm>
                <a:off x="8996876" y="3401612"/>
                <a:ext cx="2539090" cy="697760"/>
                <a:chOff x="535940" y="3449320"/>
                <a:chExt cx="2539090" cy="697760"/>
              </a:xfrm>
            </p:grpSpPr>
            <p:sp>
              <p:nvSpPr>
                <p:cNvPr id="408" name="Google Shape;408;p7"/>
                <p:cNvSpPr/>
                <p:nvPr/>
              </p:nvSpPr>
              <p:spPr>
                <a:xfrm>
                  <a:off x="535940" y="3449320"/>
                  <a:ext cx="2539090" cy="69776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rgbClr val="AD8400"/>
                    </a:gs>
                    <a:gs pos="48000">
                      <a:srgbClr val="FEC40D"/>
                    </a:gs>
                    <a:gs pos="100000">
                      <a:srgbClr val="FFDA67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9" name="Google Shape;409;p7"/>
                <p:cNvSpPr/>
                <p:nvPr/>
              </p:nvSpPr>
              <p:spPr>
                <a:xfrm>
                  <a:off x="595927" y="3499005"/>
                  <a:ext cx="2419115" cy="59839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rgbClr val="D8D8D8"/>
                    </a:gs>
                  </a:gsLst>
                  <a:lin ang="13500000" scaled="0"/>
                </a:gradFill>
                <a:ln cap="flat" cmpd="sng" w="25400">
                  <a:solidFill>
                    <a:schemeClr val="lt1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10" name="Google Shape;410;p7"/>
                <p:cNvSpPr/>
                <p:nvPr/>
              </p:nvSpPr>
              <p:spPr>
                <a:xfrm>
                  <a:off x="656034" y="3549014"/>
                  <a:ext cx="498372" cy="498372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38100" rotWithShape="0" algn="ctr">
                    <a:srgbClr val="000000">
                      <a:alpha val="24705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pic>
              <p:nvPicPr>
                <p:cNvPr descr="Funcionário de escritório com preenchimento sólido" id="411" name="Google Shape;411;p7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703661" y="3596639"/>
                  <a:ext cx="403118" cy="40311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412" name="Google Shape;412;p7"/>
                <p:cNvSpPr txBox="1"/>
                <p:nvPr/>
              </p:nvSpPr>
              <p:spPr>
                <a:xfrm>
                  <a:off x="1153996" y="3567365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5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  <p:grpSp>
            <p:nvGrpSpPr>
              <p:cNvPr id="413" name="Google Shape;413;p7"/>
              <p:cNvGrpSpPr/>
              <p:nvPr/>
            </p:nvGrpSpPr>
            <p:grpSpPr>
              <a:xfrm>
                <a:off x="9724986" y="1950376"/>
                <a:ext cx="1082868" cy="1082866"/>
                <a:chOff x="1701956" y="1950376"/>
                <a:chExt cx="1082868" cy="1082866"/>
              </a:xfrm>
            </p:grpSpPr>
            <p:grpSp>
              <p:nvGrpSpPr>
                <p:cNvPr id="414" name="Google Shape;414;p7"/>
                <p:cNvGrpSpPr/>
                <p:nvPr/>
              </p:nvGrpSpPr>
              <p:grpSpPr>
                <a:xfrm>
                  <a:off x="1701956" y="1950376"/>
                  <a:ext cx="1082868" cy="1082866"/>
                  <a:chOff x="1701956" y="1650624"/>
                  <a:chExt cx="1382620" cy="1382618"/>
                </a:xfrm>
              </p:grpSpPr>
              <p:sp>
                <p:nvSpPr>
                  <p:cNvPr id="334" name="Google Shape;334;p7"/>
                  <p:cNvSpPr/>
                  <p:nvPr/>
                </p:nvSpPr>
                <p:spPr>
                  <a:xfrm>
                    <a:off x="1701956" y="1650624"/>
                    <a:ext cx="1382620" cy="1382618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2F2F2"/>
                      </a:gs>
                      <a:gs pos="100000">
                        <a:srgbClr val="BFBFBF"/>
                      </a:gs>
                    </a:gsLst>
                    <a:path path="circle">
                      <a:fillToRect l="100%" t="100%"/>
                    </a:path>
                    <a:tileRect b="-100%" r="-100%"/>
                  </a:gradFill>
                  <a:ln cap="flat" cmpd="sng" w="25400">
                    <a:solidFill>
                      <a:srgbClr val="F2F2F2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  <a:effectLst>
                    <a:outerShdw blurRad="63500" rotWithShape="0" algn="ctr">
                      <a:srgbClr val="000000">
                        <a:alpha val="24705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15" name="Google Shape;415;p7"/>
                  <p:cNvSpPr/>
                  <p:nvPr/>
                </p:nvSpPr>
                <p:spPr>
                  <a:xfrm>
                    <a:off x="1792128" y="1740796"/>
                    <a:ext cx="1202276" cy="1202274"/>
                  </a:xfrm>
                  <a:prstGeom prst="ellipse">
                    <a:avLst/>
                  </a:prstGeom>
                  <a:gradFill>
                    <a:gsLst>
                      <a:gs pos="0">
                        <a:srgbClr val="AD8400"/>
                      </a:gs>
                      <a:gs pos="48000">
                        <a:srgbClr val="FEC40D"/>
                      </a:gs>
                      <a:gs pos="100000">
                        <a:srgbClr val="FFDA67"/>
                      </a:gs>
                    </a:gsLst>
                    <a:lin ang="2700000" scaled="0"/>
                  </a:gradFill>
                  <a:ln cap="flat" cmpd="sng" w="25400">
                    <a:solidFill>
                      <a:srgbClr val="F2F2F2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pic>
              <p:nvPicPr>
                <p:cNvPr descr="Gráfico de barras com tendência ascendente com preenchimento sólido" id="416" name="Google Shape;416;p7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 b="0" l="0" r="0" t="0"/>
                <a:stretch/>
              </p:blipFill>
              <p:spPr>
                <a:xfrm>
                  <a:off x="1948177" y="2201436"/>
                  <a:ext cx="590426" cy="590426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417" name="Google Shape;417;p7"/>
              <p:cNvGrpSpPr/>
              <p:nvPr/>
            </p:nvGrpSpPr>
            <p:grpSpPr>
              <a:xfrm>
                <a:off x="8996875" y="4467742"/>
                <a:ext cx="2539090" cy="697760"/>
                <a:chOff x="535939" y="4663493"/>
                <a:chExt cx="2539090" cy="697760"/>
              </a:xfrm>
            </p:grpSpPr>
            <p:sp>
              <p:nvSpPr>
                <p:cNvPr id="418" name="Google Shape;418;p7"/>
                <p:cNvSpPr/>
                <p:nvPr/>
              </p:nvSpPr>
              <p:spPr>
                <a:xfrm>
                  <a:off x="272614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0" y="0"/>
                      </a:moveTo>
                      <a:cubicBezTo>
                        <a:pt x="252505" y="0"/>
                        <a:pt x="457200" y="204695"/>
                        <a:pt x="457200" y="457200"/>
                      </a:cubicBezTo>
                      <a:cubicBezTo>
                        <a:pt x="457200" y="709705"/>
                        <a:pt x="252505" y="914400"/>
                        <a:pt x="0" y="9144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D8400"/>
                    </a:gs>
                    <a:gs pos="48000">
                      <a:srgbClr val="FEC40D"/>
                    </a:gs>
                    <a:gs pos="100000">
                      <a:srgbClr val="FFDA67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19" name="Google Shape;419;p7"/>
                <p:cNvSpPr/>
                <p:nvPr/>
              </p:nvSpPr>
              <p:spPr>
                <a:xfrm>
                  <a:off x="535939" y="4663493"/>
                  <a:ext cx="348880" cy="697760"/>
                </a:xfrm>
                <a:custGeom>
                  <a:rect b="b" l="l" r="r" t="t"/>
                  <a:pathLst>
                    <a:path extrusionOk="0" h="914400" w="457200">
                      <a:moveTo>
                        <a:pt x="457200" y="0"/>
                      </a:moveTo>
                      <a:lnTo>
                        <a:pt x="457200" y="914400"/>
                      </a:lnTo>
                      <a:cubicBezTo>
                        <a:pt x="204695" y="914400"/>
                        <a:pt x="0" y="709705"/>
                        <a:pt x="0" y="457200"/>
                      </a:cubicBezTo>
                      <a:cubicBezTo>
                        <a:pt x="0" y="204695"/>
                        <a:pt x="204695" y="0"/>
                        <a:pt x="45720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AD8400"/>
                    </a:gs>
                    <a:gs pos="48000">
                      <a:srgbClr val="FEC40D"/>
                    </a:gs>
                    <a:gs pos="100000">
                      <a:srgbClr val="FFDA67"/>
                    </a:gs>
                  </a:gsLst>
                  <a:lin ang="1620000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6" name="Google Shape;406;p7"/>
                <p:cNvSpPr/>
                <p:nvPr/>
              </p:nvSpPr>
              <p:spPr>
                <a:xfrm>
                  <a:off x="595927" y="4713178"/>
                  <a:ext cx="2419115" cy="59839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rgbClr val="D8D8D8"/>
                    </a:gs>
                  </a:gsLst>
                  <a:lin ang="13500000" scaled="0"/>
                </a:gradFill>
                <a:ln cap="flat" cmpd="sng" w="25400">
                  <a:solidFill>
                    <a:schemeClr val="lt1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20" name="Google Shape;420;p7"/>
                <p:cNvSpPr txBox="1"/>
                <p:nvPr/>
              </p:nvSpPr>
              <p:spPr>
                <a:xfrm>
                  <a:off x="1306790" y="4781541"/>
                  <a:ext cx="997389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pt-BR" sz="1200">
                      <a:solidFill>
                        <a:schemeClr val="accent5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Nome Aqui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pt-BR" sz="1200">
                      <a:solidFill>
                        <a:schemeClr val="dk1"/>
                      </a:solidFill>
                      <a:latin typeface="Raleway Medium"/>
                      <a:ea typeface="Raleway Medium"/>
                      <a:cs typeface="Raleway Medium"/>
                      <a:sym typeface="Raleway Medium"/>
                    </a:rPr>
                    <a:t>Cargo Aqui</a:t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8"/>
          <p:cNvSpPr/>
          <p:nvPr/>
        </p:nvSpPr>
        <p:spPr>
          <a:xfrm>
            <a:off x="838201" y="4399637"/>
            <a:ext cx="10515600" cy="736752"/>
          </a:xfrm>
          <a:prstGeom prst="roundRect">
            <a:avLst>
              <a:gd fmla="val 50000" name="adj"/>
            </a:avLst>
          </a:prstGeom>
          <a:solidFill>
            <a:srgbClr val="EB977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6" name="Google Shape;426;p8"/>
          <p:cNvSpPr/>
          <p:nvPr/>
        </p:nvSpPr>
        <p:spPr>
          <a:xfrm>
            <a:off x="838201" y="2814051"/>
            <a:ext cx="10515600" cy="736752"/>
          </a:xfrm>
          <a:prstGeom prst="roundRect">
            <a:avLst>
              <a:gd fmla="val 50000" name="adj"/>
            </a:avLst>
          </a:prstGeom>
          <a:solidFill>
            <a:srgbClr val="EB977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7" name="Google Shape;427;p8"/>
          <p:cNvSpPr txBox="1"/>
          <p:nvPr>
            <p:ph type="title"/>
          </p:nvPr>
        </p:nvSpPr>
        <p:spPr>
          <a:xfrm>
            <a:off x="838200" y="582613"/>
            <a:ext cx="10515600" cy="6061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Black"/>
              <a:buNone/>
            </a:pPr>
            <a:r>
              <a:rPr lang="pt-BR"/>
              <a:t>ORGANIZAÇÃO 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DE TAREFAS</a:t>
            </a:r>
            <a:endParaRPr/>
          </a:p>
        </p:txBody>
      </p:sp>
      <p:sp>
        <p:nvSpPr>
          <p:cNvPr id="428" name="Google Shape;428;p8"/>
          <p:cNvSpPr/>
          <p:nvPr/>
        </p:nvSpPr>
        <p:spPr>
          <a:xfrm>
            <a:off x="838201" y="1503410"/>
            <a:ext cx="10515600" cy="421004"/>
          </a:xfrm>
          <a:prstGeom prst="roundRect">
            <a:avLst>
              <a:gd fmla="val 50000" name="adj"/>
            </a:avLst>
          </a:prstGeom>
          <a:solidFill>
            <a:srgbClr val="EB977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429" name="Google Shape;429;p8"/>
          <p:cNvGraphicFramePr/>
          <p:nvPr/>
        </p:nvGraphicFramePr>
        <p:xfrm>
          <a:off x="952501" y="145197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{C40B43A1-7A86-4484-8FFD-019A1E983045}</a:tableStyleId>
              </a:tblPr>
              <a:tblGrid>
                <a:gridCol w="2301525"/>
                <a:gridCol w="1996375"/>
                <a:gridCol w="1996375"/>
                <a:gridCol w="1996375"/>
                <a:gridCol w="1996375"/>
              </a:tblGrid>
              <a:tr h="5397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722810"/>
                          </a:solidFill>
                        </a:rPr>
                        <a:t>TAREFA</a:t>
                      </a:r>
                      <a:endParaRPr/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722810"/>
                          </a:solidFill>
                        </a:rPr>
                        <a:t>CARGO 1</a:t>
                      </a:r>
                      <a:endParaRPr/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722810"/>
                          </a:solidFill>
                        </a:rPr>
                        <a:t>CARGO 2</a:t>
                      </a:r>
                      <a:endParaRPr/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722810"/>
                          </a:solidFill>
                        </a:rPr>
                        <a:t>CARGO 3</a:t>
                      </a:r>
                      <a:endParaRPr/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722810"/>
                          </a:solidFill>
                        </a:rPr>
                        <a:t>CARGO 4</a:t>
                      </a:r>
                      <a:endParaRPr/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u="none" cap="none" strike="noStrike">
                          <a:solidFill>
                            <a:srgbClr val="722810"/>
                          </a:solidFill>
                        </a:rPr>
                        <a:t>Escreva uma tarefa aqui</a:t>
                      </a:r>
                      <a:endParaRPr/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u="none" cap="none" strike="noStrike">
                          <a:solidFill>
                            <a:srgbClr val="722810"/>
                          </a:solidFill>
                        </a:rPr>
                        <a:t>Escreva uma tarefa aqui</a:t>
                      </a:r>
                      <a:endParaRPr/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u="none" cap="none" strike="noStrike">
                          <a:solidFill>
                            <a:srgbClr val="722810"/>
                          </a:solidFill>
                        </a:rPr>
                        <a:t>Escreva uma tarefa aqui</a:t>
                      </a:r>
                      <a:endParaRPr/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3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u="none" cap="none" strike="noStrike">
                          <a:solidFill>
                            <a:srgbClr val="722810"/>
                          </a:solidFill>
                        </a:rPr>
                        <a:t>Escreva uma tarefa aqui</a:t>
                      </a:r>
                      <a:endParaRPr/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rgbClr val="722810"/>
                        </a:solidFill>
                      </a:endParaRPr>
                    </a:p>
                  </a:txBody>
                  <a:tcPr marT="137150" marB="137150" marR="137150" marL="1371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30" name="Google Shape;430;p8"/>
          <p:cNvSpPr/>
          <p:nvPr/>
        </p:nvSpPr>
        <p:spPr>
          <a:xfrm>
            <a:off x="2263806" y="5591653"/>
            <a:ext cx="7664390" cy="361954"/>
          </a:xfrm>
          <a:prstGeom prst="roundRect">
            <a:avLst>
              <a:gd fmla="val 50000" name="adj"/>
            </a:avLst>
          </a:prstGeom>
          <a:solidFill>
            <a:srgbClr val="EB977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431" name="Google Shape;431;p8"/>
          <p:cNvGraphicFramePr/>
          <p:nvPr/>
        </p:nvGraphicFramePr>
        <p:xfrm>
          <a:off x="2441359" y="565071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{49467C34-1762-494E-AAD5-061EC727268B}</a:tableStyleId>
              </a:tblPr>
              <a:tblGrid>
                <a:gridCol w="1461850"/>
                <a:gridCol w="1461850"/>
                <a:gridCol w="1461850"/>
                <a:gridCol w="1461850"/>
                <a:gridCol w="1461850"/>
              </a:tblGrid>
              <a:tr h="203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u="none" cap="none" strike="noStrike">
                          <a:solidFill>
                            <a:srgbClr val="722810"/>
                          </a:solidFill>
                        </a:rPr>
                        <a:t>Executar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u="none" cap="none" strike="noStrike">
                          <a:solidFill>
                            <a:srgbClr val="722810"/>
                          </a:solidFill>
                        </a:rPr>
                        <a:t>Aprovar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u="none" cap="none" strike="noStrike">
                          <a:solidFill>
                            <a:srgbClr val="722810"/>
                          </a:solidFill>
                        </a:rPr>
                        <a:t>Participar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u="none" cap="none" strike="noStrike">
                          <a:solidFill>
                            <a:srgbClr val="722810"/>
                          </a:solidFill>
                        </a:rPr>
                        <a:t>Gerenciar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u="none" cap="none" strike="noStrike">
                          <a:solidFill>
                            <a:srgbClr val="722810"/>
                          </a:solidFill>
                        </a:rPr>
                        <a:t>Elaborar</a:t>
                      </a:r>
                      <a:endParaRPr/>
                    </a:p>
                  </a:txBody>
                  <a:tcPr marT="0" marB="0" marR="0" marL="0" anchor="ctr"/>
                </a:tc>
              </a:tr>
            </a:tbl>
          </a:graphicData>
        </a:graphic>
      </p:graphicFrame>
      <p:pic>
        <p:nvPicPr>
          <p:cNvPr descr="Lápis estrutura de tópicos" id="432" name="Google Shape;43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62664" y="6056175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egafone estrutura de tópicos" id="433" name="Google Shape;43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98841" y="6056175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lo seguir estrutura de tópicos" id="434" name="Google Shape;434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35017" y="6056175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rca de seleção estrutura de tópicos" id="435" name="Google Shape;435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71193" y="6056175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ngrenagem única estrutura de tópicos" id="436" name="Google Shape;436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907369" y="6056175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ngrenagem única estrutura de tópicos" id="437" name="Google Shape;437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990445" y="2108248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ngrenagem única estrutura de tópicos" id="438" name="Google Shape;438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990445" y="3708586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ngrenagem única estrutura de tópicos" id="439" name="Google Shape;439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905498" y="4507029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ngrenagem única estrutura de tópicos" id="440" name="Google Shape;440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928196" y="3708586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rca de seleção estrutura de tópicos" id="441" name="Google Shape;441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69173" y="2108248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rca de seleção estrutura de tópicos" id="442" name="Google Shape;442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69173" y="2921443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rca de seleção estrutura de tópicos" id="443" name="Google Shape;443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928196" y="4509602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lo seguir estrutura de tópicos" id="444" name="Google Shape;444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67610" y="3708586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lo seguir estrutura de tópicos" id="445" name="Google Shape;445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28196" y="2102973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egafone estrutura de tópicos" id="446" name="Google Shape;44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67610" y="4512677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ápis estrutura de tópicos" id="447" name="Google Shape;44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05498" y="2921443"/>
            <a:ext cx="521968" cy="5219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ápis estrutura de tópicos" id="448" name="Google Shape;44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90445" y="4502182"/>
            <a:ext cx="521968" cy="521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9"/>
          <p:cNvSpPr txBox="1"/>
          <p:nvPr>
            <p:ph idx="4294967295" type="title"/>
          </p:nvPr>
        </p:nvSpPr>
        <p:spPr>
          <a:xfrm rot="-5400000">
            <a:off x="0" y="3125788"/>
            <a:ext cx="5237163" cy="6064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Black"/>
              <a:buNone/>
            </a:pPr>
            <a:r>
              <a:rPr lang="pt-BR" sz="2800"/>
              <a:t>ORGANIZAÇÃO DE TAREFAS</a:t>
            </a:r>
            <a:endParaRPr/>
          </a:p>
        </p:txBody>
      </p:sp>
      <p:sp>
        <p:nvSpPr>
          <p:cNvPr id="454" name="Google Shape;454;p9"/>
          <p:cNvSpPr txBox="1"/>
          <p:nvPr/>
        </p:nvSpPr>
        <p:spPr>
          <a:xfrm>
            <a:off x="1266747" y="278155"/>
            <a:ext cx="538352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Título aqui </a:t>
            </a: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Lorem ipsum dolor sit amet, consectetuer adipiscing elit.</a:t>
            </a:r>
            <a:endParaRPr b="1"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Notas adesivas com preenchimento sólido" id="455" name="Google Shape;45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7415" y="247377"/>
            <a:ext cx="369332" cy="369332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9"/>
          <p:cNvSpPr/>
          <p:nvPr/>
        </p:nvSpPr>
        <p:spPr>
          <a:xfrm>
            <a:off x="897415" y="719665"/>
            <a:ext cx="2458046" cy="5890957"/>
          </a:xfrm>
          <a:prstGeom prst="roundRect">
            <a:avLst>
              <a:gd fmla="val 8606" name="adj"/>
            </a:avLst>
          </a:prstGeom>
          <a:solidFill>
            <a:srgbClr val="37373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7" name="Google Shape;457;p9"/>
          <p:cNvSpPr/>
          <p:nvPr/>
        </p:nvSpPr>
        <p:spPr>
          <a:xfrm>
            <a:off x="3442585" y="719665"/>
            <a:ext cx="2031326" cy="5890957"/>
          </a:xfrm>
          <a:prstGeom prst="roundRect">
            <a:avLst>
              <a:gd fmla="val 991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8" name="Google Shape;458;p9"/>
          <p:cNvSpPr/>
          <p:nvPr/>
        </p:nvSpPr>
        <p:spPr>
          <a:xfrm>
            <a:off x="7679486" y="719665"/>
            <a:ext cx="2031326" cy="5890957"/>
          </a:xfrm>
          <a:prstGeom prst="roundRect">
            <a:avLst>
              <a:gd fmla="val 991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9" name="Google Shape;459;p9"/>
          <p:cNvSpPr/>
          <p:nvPr/>
        </p:nvSpPr>
        <p:spPr>
          <a:xfrm>
            <a:off x="9797937" y="719665"/>
            <a:ext cx="2031326" cy="5890957"/>
          </a:xfrm>
          <a:prstGeom prst="roundRect">
            <a:avLst>
              <a:gd fmla="val 9919" name="adj"/>
            </a:avLst>
          </a:prstGeom>
          <a:solidFill>
            <a:srgbClr val="C6C6C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0" name="Google Shape;460;p9"/>
          <p:cNvSpPr/>
          <p:nvPr/>
        </p:nvSpPr>
        <p:spPr>
          <a:xfrm>
            <a:off x="5561036" y="719665"/>
            <a:ext cx="2031326" cy="5890957"/>
          </a:xfrm>
          <a:prstGeom prst="roundRect">
            <a:avLst>
              <a:gd fmla="val 9919" name="adj"/>
            </a:avLst>
          </a:prstGeom>
          <a:solidFill>
            <a:srgbClr val="C6C6C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1" name="Google Shape;461;p9"/>
          <p:cNvSpPr txBox="1"/>
          <p:nvPr/>
        </p:nvSpPr>
        <p:spPr>
          <a:xfrm>
            <a:off x="3578109" y="863720"/>
            <a:ext cx="128862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</p:txBody>
      </p:sp>
      <p:sp>
        <p:nvSpPr>
          <p:cNvPr id="462" name="Google Shape;462;p9"/>
          <p:cNvSpPr txBox="1"/>
          <p:nvPr/>
        </p:nvSpPr>
        <p:spPr>
          <a:xfrm>
            <a:off x="5692147" y="863720"/>
            <a:ext cx="128862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</p:txBody>
      </p:sp>
      <p:sp>
        <p:nvSpPr>
          <p:cNvPr id="463" name="Google Shape;463;p9"/>
          <p:cNvSpPr txBox="1"/>
          <p:nvPr/>
        </p:nvSpPr>
        <p:spPr>
          <a:xfrm>
            <a:off x="7812082" y="863720"/>
            <a:ext cx="128862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</p:txBody>
      </p:sp>
      <p:sp>
        <p:nvSpPr>
          <p:cNvPr id="464" name="Google Shape;464;p9"/>
          <p:cNvSpPr txBox="1"/>
          <p:nvPr/>
        </p:nvSpPr>
        <p:spPr>
          <a:xfrm>
            <a:off x="9929092" y="863720"/>
            <a:ext cx="128862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</p:txBody>
      </p:sp>
      <p:sp>
        <p:nvSpPr>
          <p:cNvPr id="465" name="Google Shape;465;p9"/>
          <p:cNvSpPr txBox="1"/>
          <p:nvPr/>
        </p:nvSpPr>
        <p:spPr>
          <a:xfrm>
            <a:off x="1082301" y="863720"/>
            <a:ext cx="128862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Título aqui</a:t>
            </a:r>
            <a:endParaRPr/>
          </a:p>
        </p:txBody>
      </p:sp>
      <p:sp>
        <p:nvSpPr>
          <p:cNvPr id="466" name="Google Shape;466;p9"/>
          <p:cNvSpPr/>
          <p:nvPr/>
        </p:nvSpPr>
        <p:spPr>
          <a:xfrm>
            <a:off x="989748" y="1377106"/>
            <a:ext cx="2273379" cy="1086175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posuere.</a:t>
            </a:r>
            <a:endParaRPr/>
          </a:p>
        </p:txBody>
      </p:sp>
      <p:sp>
        <p:nvSpPr>
          <p:cNvPr id="467" name="Google Shape;467;p9"/>
          <p:cNvSpPr/>
          <p:nvPr/>
        </p:nvSpPr>
        <p:spPr>
          <a:xfrm>
            <a:off x="989748" y="2648977"/>
            <a:ext cx="2273379" cy="675309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</a:t>
            </a:r>
            <a:endParaRPr/>
          </a:p>
        </p:txBody>
      </p:sp>
      <p:sp>
        <p:nvSpPr>
          <p:cNvPr id="468" name="Google Shape;468;p9"/>
          <p:cNvSpPr/>
          <p:nvPr/>
        </p:nvSpPr>
        <p:spPr>
          <a:xfrm>
            <a:off x="989748" y="3509982"/>
            <a:ext cx="2273379" cy="1086175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posuere.</a:t>
            </a:r>
            <a:endParaRPr/>
          </a:p>
        </p:txBody>
      </p:sp>
      <p:sp>
        <p:nvSpPr>
          <p:cNvPr id="469" name="Google Shape;469;p9"/>
          <p:cNvSpPr/>
          <p:nvPr/>
        </p:nvSpPr>
        <p:spPr>
          <a:xfrm>
            <a:off x="989748" y="4781853"/>
            <a:ext cx="2273379" cy="1451284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consectetuer adipiscing elit. Maecenas porttitor congue massa. Fusce posuere, magna sed pulvinar ultricies, purus lectus.</a:t>
            </a:r>
            <a:endParaRPr/>
          </a:p>
        </p:txBody>
      </p:sp>
      <p:sp>
        <p:nvSpPr>
          <p:cNvPr id="470" name="Google Shape;470;p9"/>
          <p:cNvSpPr/>
          <p:nvPr/>
        </p:nvSpPr>
        <p:spPr>
          <a:xfrm>
            <a:off x="3517726" y="1377106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Web design com preenchimento sólido" id="471" name="Google Shape;47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7672" y="1875571"/>
            <a:ext cx="401098" cy="401098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9"/>
          <p:cNvSpPr/>
          <p:nvPr/>
        </p:nvSpPr>
        <p:spPr>
          <a:xfrm>
            <a:off x="3517726" y="2395749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73" name="Google Shape;473;p9"/>
          <p:cNvSpPr/>
          <p:nvPr/>
        </p:nvSpPr>
        <p:spPr>
          <a:xfrm>
            <a:off x="3517726" y="3414392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Web design com preenchimento sólido" id="474" name="Google Shape;47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7672" y="3912857"/>
            <a:ext cx="401098" cy="401098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9"/>
          <p:cNvSpPr/>
          <p:nvPr/>
        </p:nvSpPr>
        <p:spPr>
          <a:xfrm>
            <a:off x="3517726" y="4433035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76" name="Google Shape;476;p9"/>
          <p:cNvSpPr/>
          <p:nvPr/>
        </p:nvSpPr>
        <p:spPr>
          <a:xfrm>
            <a:off x="3517726" y="5451678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Web design com preenchimento sólido" id="477" name="Google Shape;47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7672" y="5950143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ela com preenchimento sólido" id="478" name="Google Shape;478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97672" y="2894214"/>
            <a:ext cx="401100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ela com preenchimento sólido" id="479" name="Google Shape;479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97672" y="4931500"/>
            <a:ext cx="401100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resentação com lista de verificação com preenchimento sólido" id="480" name="Google Shape;480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596572" y="4931500"/>
            <a:ext cx="401098" cy="401098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9"/>
          <p:cNvSpPr/>
          <p:nvPr/>
        </p:nvSpPr>
        <p:spPr>
          <a:xfrm>
            <a:off x="5636177" y="1377106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2" name="Google Shape;482;p9"/>
          <p:cNvSpPr/>
          <p:nvPr/>
        </p:nvSpPr>
        <p:spPr>
          <a:xfrm>
            <a:off x="5636177" y="2395749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3" name="Google Shape;483;p9"/>
          <p:cNvSpPr/>
          <p:nvPr/>
        </p:nvSpPr>
        <p:spPr>
          <a:xfrm>
            <a:off x="5636177" y="3414392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4" name="Google Shape;484;p9"/>
          <p:cNvSpPr/>
          <p:nvPr/>
        </p:nvSpPr>
        <p:spPr>
          <a:xfrm>
            <a:off x="5636177" y="4433035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5" name="Google Shape;485;p9"/>
          <p:cNvSpPr/>
          <p:nvPr/>
        </p:nvSpPr>
        <p:spPr>
          <a:xfrm>
            <a:off x="5636177" y="5451678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6" name="Google Shape;486;p9"/>
          <p:cNvSpPr/>
          <p:nvPr/>
        </p:nvSpPr>
        <p:spPr>
          <a:xfrm>
            <a:off x="7754627" y="1377106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7" name="Google Shape;487;p9"/>
          <p:cNvSpPr/>
          <p:nvPr/>
        </p:nvSpPr>
        <p:spPr>
          <a:xfrm>
            <a:off x="7754627" y="2395749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8" name="Google Shape;488;p9"/>
          <p:cNvSpPr/>
          <p:nvPr/>
        </p:nvSpPr>
        <p:spPr>
          <a:xfrm>
            <a:off x="7754627" y="3414392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9" name="Google Shape;489;p9"/>
          <p:cNvSpPr/>
          <p:nvPr/>
        </p:nvSpPr>
        <p:spPr>
          <a:xfrm>
            <a:off x="7754627" y="4433035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0" name="Google Shape;490;p9"/>
          <p:cNvSpPr/>
          <p:nvPr/>
        </p:nvSpPr>
        <p:spPr>
          <a:xfrm>
            <a:off x="7754627" y="5451678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1" name="Google Shape;491;p9"/>
          <p:cNvSpPr/>
          <p:nvPr/>
        </p:nvSpPr>
        <p:spPr>
          <a:xfrm>
            <a:off x="9873078" y="1377106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2" name="Google Shape;492;p9"/>
          <p:cNvSpPr/>
          <p:nvPr/>
        </p:nvSpPr>
        <p:spPr>
          <a:xfrm>
            <a:off x="9873078" y="2395749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3" name="Google Shape;493;p9"/>
          <p:cNvSpPr/>
          <p:nvPr/>
        </p:nvSpPr>
        <p:spPr>
          <a:xfrm>
            <a:off x="9873078" y="3414392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4" name="Google Shape;494;p9"/>
          <p:cNvSpPr/>
          <p:nvPr/>
        </p:nvSpPr>
        <p:spPr>
          <a:xfrm>
            <a:off x="9873078" y="4433035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5" name="Google Shape;495;p9"/>
          <p:cNvSpPr/>
          <p:nvPr/>
        </p:nvSpPr>
        <p:spPr>
          <a:xfrm>
            <a:off x="9873078" y="5451678"/>
            <a:ext cx="1881044" cy="899563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lin ang="13500000" scaled="0"/>
          </a:gradFill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Lorem ipsum dolor.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Gráfico de barras com tendência ascendente com preenchimento sólido" id="496" name="Google Shape;496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16123" y="1875571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resentação com lista de verificação com preenchimento sólido" id="497" name="Google Shape;497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16123" y="2885136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barras com tendência ascendente com preenchimento sólido" id="498" name="Google Shape;498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16070" y="2886659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resentação com lista de verificação com preenchimento sólido" id="499" name="Google Shape;499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16123" y="3912857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barras com tendência ascendente com preenchimento sólido" id="500" name="Google Shape;500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16070" y="3903779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eb design com preenchimento sólido" id="501" name="Google Shape;50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6123" y="4930214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ela com preenchimento sólido" id="502" name="Google Shape;502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97493" y="5960432"/>
            <a:ext cx="401100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eb design com preenchimento sólido" id="503" name="Google Shape;503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46744" y="3912857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ela com preenchimento sólido" id="504" name="Google Shape;504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39985" y="4904118"/>
            <a:ext cx="401100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resentação com lista de verificação com preenchimento sólido" id="505" name="Google Shape;505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838887" y="4931500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barras com tendência ascendente com preenchimento sólido" id="506" name="Google Shape;506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231334" y="5950143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ela com preenchimento sólido" id="507" name="Google Shape;507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46744" y="2902539"/>
            <a:ext cx="401100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resentação com lista de verificação com preenchimento sólido" id="508" name="Google Shape;508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838887" y="2902539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eb design com preenchimento sólido" id="509" name="Google Shape;50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21468" y="1875571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eb design com preenchimento sólido" id="510" name="Google Shape;51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65787" y="3912857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resentação com lista de verificação com preenchimento sólido" id="511" name="Google Shape;511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353024" y="2885136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barras com tendência ascendente com preenchimento sólido" id="512" name="Google Shape;512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952971" y="2886659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resentação com lista de verificação com preenchimento sólido" id="513" name="Google Shape;513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367037" y="4931500"/>
            <a:ext cx="401098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ela com preenchimento sólido" id="514" name="Google Shape;514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353022" y="5960432"/>
            <a:ext cx="401100" cy="4010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barras com tendência ascendente com preenchimento sólido" id="515" name="Google Shape;515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371764" y="1875571"/>
            <a:ext cx="401098" cy="401098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9"/>
          <p:cNvSpPr txBox="1"/>
          <p:nvPr/>
        </p:nvSpPr>
        <p:spPr>
          <a:xfrm rot="-5400000">
            <a:off x="-2636024" y="3140174"/>
            <a:ext cx="6301690" cy="5776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 Black"/>
              <a:buNone/>
            </a:pPr>
            <a:r>
              <a:rPr lang="pt-BR" sz="24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rPr>
              <a:t>ORGANIZAÇÃO DE TAREFAS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Letreiro">
      <a:dk1>
        <a:srgbClr val="000000"/>
      </a:dk1>
      <a:lt1>
        <a:srgbClr val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2023-02-14T13:38:22Z</dcterms:created>
  <dc:creator>Pablo Passellis</dc:creator>
</cp:coreProperties>
</file>